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60687" y="743856"/>
            <a:ext cx="16966624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72511" y="0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3122" y="0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93734" y="0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11"/>
            <a:ext cx="2529205" cy="8174355"/>
          </a:xfrm>
          <a:custGeom>
            <a:avLst/>
            <a:gdLst/>
            <a:ahLst/>
            <a:cxnLst/>
            <a:rect l="l" t="t" r="r" b="b"/>
            <a:pathLst>
              <a:path w="2529205" h="8174355">
                <a:moveTo>
                  <a:pt x="2529128" y="472503"/>
                </a:moveTo>
                <a:lnTo>
                  <a:pt x="2032711" y="472503"/>
                </a:lnTo>
                <a:lnTo>
                  <a:pt x="2032711" y="0"/>
                </a:lnTo>
                <a:lnTo>
                  <a:pt x="2004339" y="0"/>
                </a:lnTo>
                <a:lnTo>
                  <a:pt x="2004339" y="7663612"/>
                </a:lnTo>
                <a:lnTo>
                  <a:pt x="1522095" y="7663612"/>
                </a:lnTo>
                <a:lnTo>
                  <a:pt x="1522095" y="7167194"/>
                </a:lnTo>
                <a:lnTo>
                  <a:pt x="2004339" y="7167194"/>
                </a:lnTo>
                <a:lnTo>
                  <a:pt x="2004339" y="7138822"/>
                </a:lnTo>
                <a:lnTo>
                  <a:pt x="1522095" y="7138822"/>
                </a:lnTo>
                <a:lnTo>
                  <a:pt x="1522095" y="6656578"/>
                </a:lnTo>
                <a:lnTo>
                  <a:pt x="2004339" y="6656578"/>
                </a:lnTo>
                <a:lnTo>
                  <a:pt x="2004339" y="6628206"/>
                </a:lnTo>
                <a:lnTo>
                  <a:pt x="1522095" y="6628206"/>
                </a:lnTo>
                <a:lnTo>
                  <a:pt x="1522095" y="6145962"/>
                </a:lnTo>
                <a:lnTo>
                  <a:pt x="2004339" y="6145962"/>
                </a:lnTo>
                <a:lnTo>
                  <a:pt x="2004339" y="6117602"/>
                </a:lnTo>
                <a:lnTo>
                  <a:pt x="1522095" y="6117602"/>
                </a:lnTo>
                <a:lnTo>
                  <a:pt x="1522095" y="5635358"/>
                </a:lnTo>
                <a:lnTo>
                  <a:pt x="2004339" y="5635358"/>
                </a:lnTo>
                <a:lnTo>
                  <a:pt x="2004339" y="5606986"/>
                </a:lnTo>
                <a:lnTo>
                  <a:pt x="1522095" y="5606986"/>
                </a:lnTo>
                <a:lnTo>
                  <a:pt x="1522095" y="5124742"/>
                </a:lnTo>
                <a:lnTo>
                  <a:pt x="2004339" y="5124742"/>
                </a:lnTo>
                <a:lnTo>
                  <a:pt x="2004339" y="5096370"/>
                </a:lnTo>
                <a:lnTo>
                  <a:pt x="1522095" y="5096370"/>
                </a:lnTo>
                <a:lnTo>
                  <a:pt x="1522095" y="4599952"/>
                </a:lnTo>
                <a:lnTo>
                  <a:pt x="2004339" y="4599952"/>
                </a:lnTo>
                <a:lnTo>
                  <a:pt x="2004339" y="4571581"/>
                </a:lnTo>
                <a:lnTo>
                  <a:pt x="1522095" y="4571581"/>
                </a:lnTo>
                <a:lnTo>
                  <a:pt x="1522095" y="4089336"/>
                </a:lnTo>
                <a:lnTo>
                  <a:pt x="2004339" y="4089336"/>
                </a:lnTo>
                <a:lnTo>
                  <a:pt x="2004339" y="4060964"/>
                </a:lnTo>
                <a:lnTo>
                  <a:pt x="1522095" y="4060964"/>
                </a:lnTo>
                <a:lnTo>
                  <a:pt x="1522095" y="3578720"/>
                </a:lnTo>
                <a:lnTo>
                  <a:pt x="2004339" y="3578720"/>
                </a:lnTo>
                <a:lnTo>
                  <a:pt x="2004339" y="3550361"/>
                </a:lnTo>
                <a:lnTo>
                  <a:pt x="1522095" y="3550361"/>
                </a:lnTo>
                <a:lnTo>
                  <a:pt x="1522095" y="3068116"/>
                </a:lnTo>
                <a:lnTo>
                  <a:pt x="2004339" y="3068116"/>
                </a:lnTo>
                <a:lnTo>
                  <a:pt x="2004339" y="3039745"/>
                </a:lnTo>
                <a:lnTo>
                  <a:pt x="1522095" y="3039745"/>
                </a:lnTo>
                <a:lnTo>
                  <a:pt x="1522095" y="2557500"/>
                </a:lnTo>
                <a:lnTo>
                  <a:pt x="2004339" y="2557500"/>
                </a:lnTo>
                <a:lnTo>
                  <a:pt x="2004339" y="2529141"/>
                </a:lnTo>
                <a:lnTo>
                  <a:pt x="1522095" y="2529141"/>
                </a:lnTo>
                <a:lnTo>
                  <a:pt x="1522095" y="2032711"/>
                </a:lnTo>
                <a:lnTo>
                  <a:pt x="2004339" y="2032711"/>
                </a:lnTo>
                <a:lnTo>
                  <a:pt x="2004339" y="2004339"/>
                </a:lnTo>
                <a:lnTo>
                  <a:pt x="1522095" y="2004339"/>
                </a:lnTo>
                <a:lnTo>
                  <a:pt x="1522095" y="1522095"/>
                </a:lnTo>
                <a:lnTo>
                  <a:pt x="2004339" y="1522095"/>
                </a:lnTo>
                <a:lnTo>
                  <a:pt x="2004339" y="1493723"/>
                </a:lnTo>
                <a:lnTo>
                  <a:pt x="1522095" y="1493723"/>
                </a:lnTo>
                <a:lnTo>
                  <a:pt x="1522095" y="1011478"/>
                </a:lnTo>
                <a:lnTo>
                  <a:pt x="2004339" y="1011478"/>
                </a:lnTo>
                <a:lnTo>
                  <a:pt x="2004339" y="983119"/>
                </a:lnTo>
                <a:lnTo>
                  <a:pt x="1522095" y="983119"/>
                </a:lnTo>
                <a:lnTo>
                  <a:pt x="1522095" y="500875"/>
                </a:lnTo>
                <a:lnTo>
                  <a:pt x="2004339" y="500875"/>
                </a:lnTo>
                <a:lnTo>
                  <a:pt x="2004339" y="472503"/>
                </a:lnTo>
                <a:lnTo>
                  <a:pt x="1493723" y="472503"/>
                </a:lnTo>
                <a:lnTo>
                  <a:pt x="1493723" y="500875"/>
                </a:lnTo>
                <a:lnTo>
                  <a:pt x="1493723" y="983119"/>
                </a:lnTo>
                <a:lnTo>
                  <a:pt x="1493723" y="7663612"/>
                </a:lnTo>
                <a:lnTo>
                  <a:pt x="1011478" y="7663612"/>
                </a:lnTo>
                <a:lnTo>
                  <a:pt x="1011478" y="7167194"/>
                </a:lnTo>
                <a:lnTo>
                  <a:pt x="1493723" y="7167194"/>
                </a:lnTo>
                <a:lnTo>
                  <a:pt x="1493723" y="7138822"/>
                </a:lnTo>
                <a:lnTo>
                  <a:pt x="1011478" y="7138822"/>
                </a:lnTo>
                <a:lnTo>
                  <a:pt x="1011478" y="6656578"/>
                </a:lnTo>
                <a:lnTo>
                  <a:pt x="1493723" y="6656578"/>
                </a:lnTo>
                <a:lnTo>
                  <a:pt x="1493723" y="6628206"/>
                </a:lnTo>
                <a:lnTo>
                  <a:pt x="1011478" y="6628206"/>
                </a:lnTo>
                <a:lnTo>
                  <a:pt x="1011478" y="6145962"/>
                </a:lnTo>
                <a:lnTo>
                  <a:pt x="1493723" y="6145962"/>
                </a:lnTo>
                <a:lnTo>
                  <a:pt x="1493723" y="6117602"/>
                </a:lnTo>
                <a:lnTo>
                  <a:pt x="1011478" y="6117602"/>
                </a:lnTo>
                <a:lnTo>
                  <a:pt x="1011478" y="5635358"/>
                </a:lnTo>
                <a:lnTo>
                  <a:pt x="1493723" y="5635358"/>
                </a:lnTo>
                <a:lnTo>
                  <a:pt x="1493723" y="5606986"/>
                </a:lnTo>
                <a:lnTo>
                  <a:pt x="1011478" y="5606986"/>
                </a:lnTo>
                <a:lnTo>
                  <a:pt x="1011478" y="5124742"/>
                </a:lnTo>
                <a:lnTo>
                  <a:pt x="1493723" y="5124742"/>
                </a:lnTo>
                <a:lnTo>
                  <a:pt x="1493723" y="5096370"/>
                </a:lnTo>
                <a:lnTo>
                  <a:pt x="1011478" y="5096370"/>
                </a:lnTo>
                <a:lnTo>
                  <a:pt x="1011478" y="4599952"/>
                </a:lnTo>
                <a:lnTo>
                  <a:pt x="1493723" y="4599952"/>
                </a:lnTo>
                <a:lnTo>
                  <a:pt x="1493723" y="4571581"/>
                </a:lnTo>
                <a:lnTo>
                  <a:pt x="1011478" y="4571581"/>
                </a:lnTo>
                <a:lnTo>
                  <a:pt x="1011478" y="4089336"/>
                </a:lnTo>
                <a:lnTo>
                  <a:pt x="1493723" y="4089336"/>
                </a:lnTo>
                <a:lnTo>
                  <a:pt x="1493723" y="4060964"/>
                </a:lnTo>
                <a:lnTo>
                  <a:pt x="1011478" y="4060964"/>
                </a:lnTo>
                <a:lnTo>
                  <a:pt x="1011478" y="3578720"/>
                </a:lnTo>
                <a:lnTo>
                  <a:pt x="1493723" y="3578720"/>
                </a:lnTo>
                <a:lnTo>
                  <a:pt x="1493723" y="3550361"/>
                </a:lnTo>
                <a:lnTo>
                  <a:pt x="1011478" y="3550361"/>
                </a:lnTo>
                <a:lnTo>
                  <a:pt x="1011478" y="3068116"/>
                </a:lnTo>
                <a:lnTo>
                  <a:pt x="1493723" y="3068116"/>
                </a:lnTo>
                <a:lnTo>
                  <a:pt x="1493723" y="3039745"/>
                </a:lnTo>
                <a:lnTo>
                  <a:pt x="1011478" y="3039745"/>
                </a:lnTo>
                <a:lnTo>
                  <a:pt x="1011478" y="2557500"/>
                </a:lnTo>
                <a:lnTo>
                  <a:pt x="1493723" y="2557500"/>
                </a:lnTo>
                <a:lnTo>
                  <a:pt x="1493723" y="2529141"/>
                </a:lnTo>
                <a:lnTo>
                  <a:pt x="983119" y="2529141"/>
                </a:lnTo>
                <a:lnTo>
                  <a:pt x="983119" y="2557500"/>
                </a:lnTo>
                <a:lnTo>
                  <a:pt x="983119" y="3039745"/>
                </a:lnTo>
                <a:lnTo>
                  <a:pt x="983119" y="7663612"/>
                </a:lnTo>
                <a:lnTo>
                  <a:pt x="500875" y="7663612"/>
                </a:lnTo>
                <a:lnTo>
                  <a:pt x="500875" y="7167194"/>
                </a:lnTo>
                <a:lnTo>
                  <a:pt x="983119" y="7167194"/>
                </a:lnTo>
                <a:lnTo>
                  <a:pt x="983119" y="7138822"/>
                </a:lnTo>
                <a:lnTo>
                  <a:pt x="500875" y="7138822"/>
                </a:lnTo>
                <a:lnTo>
                  <a:pt x="500875" y="6656578"/>
                </a:lnTo>
                <a:lnTo>
                  <a:pt x="983119" y="6656578"/>
                </a:lnTo>
                <a:lnTo>
                  <a:pt x="983119" y="6628206"/>
                </a:lnTo>
                <a:lnTo>
                  <a:pt x="500875" y="6628206"/>
                </a:lnTo>
                <a:lnTo>
                  <a:pt x="500875" y="6145962"/>
                </a:lnTo>
                <a:lnTo>
                  <a:pt x="983119" y="6145962"/>
                </a:lnTo>
                <a:lnTo>
                  <a:pt x="983119" y="6117602"/>
                </a:lnTo>
                <a:lnTo>
                  <a:pt x="500875" y="6117602"/>
                </a:lnTo>
                <a:lnTo>
                  <a:pt x="500875" y="5635358"/>
                </a:lnTo>
                <a:lnTo>
                  <a:pt x="983119" y="5635358"/>
                </a:lnTo>
                <a:lnTo>
                  <a:pt x="983119" y="5606986"/>
                </a:lnTo>
                <a:lnTo>
                  <a:pt x="500875" y="5606986"/>
                </a:lnTo>
                <a:lnTo>
                  <a:pt x="500875" y="5124742"/>
                </a:lnTo>
                <a:lnTo>
                  <a:pt x="983119" y="5124742"/>
                </a:lnTo>
                <a:lnTo>
                  <a:pt x="983119" y="5096370"/>
                </a:lnTo>
                <a:lnTo>
                  <a:pt x="500875" y="5096370"/>
                </a:lnTo>
                <a:lnTo>
                  <a:pt x="500875" y="4599952"/>
                </a:lnTo>
                <a:lnTo>
                  <a:pt x="983119" y="4599952"/>
                </a:lnTo>
                <a:lnTo>
                  <a:pt x="983119" y="4571581"/>
                </a:lnTo>
                <a:lnTo>
                  <a:pt x="500875" y="4571581"/>
                </a:lnTo>
                <a:lnTo>
                  <a:pt x="500875" y="4089336"/>
                </a:lnTo>
                <a:lnTo>
                  <a:pt x="983119" y="4089336"/>
                </a:lnTo>
                <a:lnTo>
                  <a:pt x="983119" y="4060964"/>
                </a:lnTo>
                <a:lnTo>
                  <a:pt x="500875" y="4060964"/>
                </a:lnTo>
                <a:lnTo>
                  <a:pt x="500875" y="3578720"/>
                </a:lnTo>
                <a:lnTo>
                  <a:pt x="983119" y="3578720"/>
                </a:lnTo>
                <a:lnTo>
                  <a:pt x="983119" y="3550361"/>
                </a:lnTo>
                <a:lnTo>
                  <a:pt x="500875" y="3550361"/>
                </a:lnTo>
                <a:lnTo>
                  <a:pt x="500875" y="3068116"/>
                </a:lnTo>
                <a:lnTo>
                  <a:pt x="983119" y="3068116"/>
                </a:lnTo>
                <a:lnTo>
                  <a:pt x="983119" y="3039745"/>
                </a:lnTo>
                <a:lnTo>
                  <a:pt x="500875" y="3039745"/>
                </a:lnTo>
                <a:lnTo>
                  <a:pt x="500875" y="2557500"/>
                </a:lnTo>
                <a:lnTo>
                  <a:pt x="983119" y="2557500"/>
                </a:lnTo>
                <a:lnTo>
                  <a:pt x="983119" y="2529141"/>
                </a:lnTo>
                <a:lnTo>
                  <a:pt x="500875" y="2529141"/>
                </a:lnTo>
                <a:lnTo>
                  <a:pt x="500875" y="2032711"/>
                </a:lnTo>
                <a:lnTo>
                  <a:pt x="1493723" y="2032711"/>
                </a:lnTo>
                <a:lnTo>
                  <a:pt x="1493723" y="2004339"/>
                </a:lnTo>
                <a:lnTo>
                  <a:pt x="500875" y="2004339"/>
                </a:lnTo>
                <a:lnTo>
                  <a:pt x="500875" y="1522095"/>
                </a:lnTo>
                <a:lnTo>
                  <a:pt x="1493723" y="1522095"/>
                </a:lnTo>
                <a:lnTo>
                  <a:pt x="1493723" y="1493723"/>
                </a:lnTo>
                <a:lnTo>
                  <a:pt x="1011478" y="1493723"/>
                </a:lnTo>
                <a:lnTo>
                  <a:pt x="1011478" y="1011478"/>
                </a:lnTo>
                <a:lnTo>
                  <a:pt x="1493723" y="1011478"/>
                </a:lnTo>
                <a:lnTo>
                  <a:pt x="1493723" y="983119"/>
                </a:lnTo>
                <a:lnTo>
                  <a:pt x="1011478" y="983119"/>
                </a:lnTo>
                <a:lnTo>
                  <a:pt x="1011478" y="500875"/>
                </a:lnTo>
                <a:lnTo>
                  <a:pt x="1493723" y="500875"/>
                </a:lnTo>
                <a:lnTo>
                  <a:pt x="1493723" y="472503"/>
                </a:lnTo>
                <a:lnTo>
                  <a:pt x="983119" y="472503"/>
                </a:lnTo>
                <a:lnTo>
                  <a:pt x="983119" y="500875"/>
                </a:lnTo>
                <a:lnTo>
                  <a:pt x="983119" y="983119"/>
                </a:lnTo>
                <a:lnTo>
                  <a:pt x="983119" y="1011478"/>
                </a:lnTo>
                <a:lnTo>
                  <a:pt x="983119" y="1493723"/>
                </a:lnTo>
                <a:lnTo>
                  <a:pt x="500875" y="1493723"/>
                </a:lnTo>
                <a:lnTo>
                  <a:pt x="500875" y="1011478"/>
                </a:lnTo>
                <a:lnTo>
                  <a:pt x="983119" y="1011478"/>
                </a:lnTo>
                <a:lnTo>
                  <a:pt x="983119" y="983119"/>
                </a:lnTo>
                <a:lnTo>
                  <a:pt x="500875" y="983119"/>
                </a:lnTo>
                <a:lnTo>
                  <a:pt x="500875" y="500875"/>
                </a:lnTo>
                <a:lnTo>
                  <a:pt x="983119" y="500875"/>
                </a:lnTo>
                <a:lnTo>
                  <a:pt x="983119" y="472503"/>
                </a:lnTo>
                <a:lnTo>
                  <a:pt x="0" y="472503"/>
                </a:lnTo>
                <a:lnTo>
                  <a:pt x="0" y="500875"/>
                </a:lnTo>
                <a:lnTo>
                  <a:pt x="472503" y="500875"/>
                </a:lnTo>
                <a:lnTo>
                  <a:pt x="472503" y="983119"/>
                </a:lnTo>
                <a:lnTo>
                  <a:pt x="0" y="983119"/>
                </a:lnTo>
                <a:lnTo>
                  <a:pt x="0" y="1011478"/>
                </a:lnTo>
                <a:lnTo>
                  <a:pt x="472503" y="1011478"/>
                </a:lnTo>
                <a:lnTo>
                  <a:pt x="472503" y="1493723"/>
                </a:lnTo>
                <a:lnTo>
                  <a:pt x="0" y="1493723"/>
                </a:lnTo>
                <a:lnTo>
                  <a:pt x="0" y="1522095"/>
                </a:lnTo>
                <a:lnTo>
                  <a:pt x="472503" y="1522095"/>
                </a:lnTo>
                <a:lnTo>
                  <a:pt x="472503" y="2004339"/>
                </a:lnTo>
                <a:lnTo>
                  <a:pt x="0" y="2004339"/>
                </a:lnTo>
                <a:lnTo>
                  <a:pt x="0" y="2032711"/>
                </a:lnTo>
                <a:lnTo>
                  <a:pt x="472503" y="2032711"/>
                </a:lnTo>
                <a:lnTo>
                  <a:pt x="472503" y="2529141"/>
                </a:lnTo>
                <a:lnTo>
                  <a:pt x="0" y="2529141"/>
                </a:lnTo>
                <a:lnTo>
                  <a:pt x="0" y="2557500"/>
                </a:lnTo>
                <a:lnTo>
                  <a:pt x="472503" y="2557500"/>
                </a:lnTo>
                <a:lnTo>
                  <a:pt x="472503" y="3039745"/>
                </a:lnTo>
                <a:lnTo>
                  <a:pt x="0" y="3039745"/>
                </a:lnTo>
                <a:lnTo>
                  <a:pt x="0" y="3068116"/>
                </a:lnTo>
                <a:lnTo>
                  <a:pt x="472503" y="3068116"/>
                </a:lnTo>
                <a:lnTo>
                  <a:pt x="472503" y="3550361"/>
                </a:lnTo>
                <a:lnTo>
                  <a:pt x="0" y="3550361"/>
                </a:lnTo>
                <a:lnTo>
                  <a:pt x="0" y="3578720"/>
                </a:lnTo>
                <a:lnTo>
                  <a:pt x="472503" y="3578720"/>
                </a:lnTo>
                <a:lnTo>
                  <a:pt x="472503" y="4060964"/>
                </a:lnTo>
                <a:lnTo>
                  <a:pt x="0" y="4060964"/>
                </a:lnTo>
                <a:lnTo>
                  <a:pt x="0" y="4089336"/>
                </a:lnTo>
                <a:lnTo>
                  <a:pt x="472503" y="4089336"/>
                </a:lnTo>
                <a:lnTo>
                  <a:pt x="472503" y="4571581"/>
                </a:lnTo>
                <a:lnTo>
                  <a:pt x="0" y="4571581"/>
                </a:lnTo>
                <a:lnTo>
                  <a:pt x="0" y="4599952"/>
                </a:lnTo>
                <a:lnTo>
                  <a:pt x="472503" y="4599952"/>
                </a:lnTo>
                <a:lnTo>
                  <a:pt x="472503" y="5096370"/>
                </a:lnTo>
                <a:lnTo>
                  <a:pt x="0" y="5096370"/>
                </a:lnTo>
                <a:lnTo>
                  <a:pt x="0" y="5124742"/>
                </a:lnTo>
                <a:lnTo>
                  <a:pt x="472503" y="5124742"/>
                </a:lnTo>
                <a:lnTo>
                  <a:pt x="472503" y="5606986"/>
                </a:lnTo>
                <a:lnTo>
                  <a:pt x="0" y="5606986"/>
                </a:lnTo>
                <a:lnTo>
                  <a:pt x="0" y="5635358"/>
                </a:lnTo>
                <a:lnTo>
                  <a:pt x="472503" y="5635358"/>
                </a:lnTo>
                <a:lnTo>
                  <a:pt x="472503" y="6117602"/>
                </a:lnTo>
                <a:lnTo>
                  <a:pt x="0" y="6117602"/>
                </a:lnTo>
                <a:lnTo>
                  <a:pt x="0" y="6145962"/>
                </a:lnTo>
                <a:lnTo>
                  <a:pt x="472503" y="6145962"/>
                </a:lnTo>
                <a:lnTo>
                  <a:pt x="472503" y="6628206"/>
                </a:lnTo>
                <a:lnTo>
                  <a:pt x="0" y="6628206"/>
                </a:lnTo>
                <a:lnTo>
                  <a:pt x="0" y="6656578"/>
                </a:lnTo>
                <a:lnTo>
                  <a:pt x="472503" y="6656578"/>
                </a:lnTo>
                <a:lnTo>
                  <a:pt x="472503" y="7138822"/>
                </a:lnTo>
                <a:lnTo>
                  <a:pt x="0" y="7138822"/>
                </a:lnTo>
                <a:lnTo>
                  <a:pt x="0" y="7167194"/>
                </a:lnTo>
                <a:lnTo>
                  <a:pt x="472503" y="7167194"/>
                </a:lnTo>
                <a:lnTo>
                  <a:pt x="472503" y="7663612"/>
                </a:lnTo>
                <a:lnTo>
                  <a:pt x="0" y="7663612"/>
                </a:lnTo>
                <a:lnTo>
                  <a:pt x="0" y="7691983"/>
                </a:lnTo>
                <a:lnTo>
                  <a:pt x="472503" y="7691983"/>
                </a:lnTo>
                <a:lnTo>
                  <a:pt x="472503" y="8174228"/>
                </a:lnTo>
                <a:lnTo>
                  <a:pt x="500875" y="8174228"/>
                </a:lnTo>
                <a:lnTo>
                  <a:pt x="500875" y="7691983"/>
                </a:lnTo>
                <a:lnTo>
                  <a:pt x="2529128" y="7691983"/>
                </a:lnTo>
                <a:lnTo>
                  <a:pt x="2529128" y="7663612"/>
                </a:lnTo>
                <a:lnTo>
                  <a:pt x="2032711" y="7663612"/>
                </a:lnTo>
                <a:lnTo>
                  <a:pt x="2032711" y="7167194"/>
                </a:lnTo>
                <a:lnTo>
                  <a:pt x="2529128" y="7167194"/>
                </a:lnTo>
                <a:lnTo>
                  <a:pt x="2529128" y="7138822"/>
                </a:lnTo>
                <a:lnTo>
                  <a:pt x="2032711" y="7138822"/>
                </a:lnTo>
                <a:lnTo>
                  <a:pt x="2032711" y="6656578"/>
                </a:lnTo>
                <a:lnTo>
                  <a:pt x="2529128" y="6656578"/>
                </a:lnTo>
                <a:lnTo>
                  <a:pt x="2529128" y="6628206"/>
                </a:lnTo>
                <a:lnTo>
                  <a:pt x="2032711" y="6628206"/>
                </a:lnTo>
                <a:lnTo>
                  <a:pt x="2032711" y="6145962"/>
                </a:lnTo>
                <a:lnTo>
                  <a:pt x="2529128" y="6145962"/>
                </a:lnTo>
                <a:lnTo>
                  <a:pt x="2529128" y="6117602"/>
                </a:lnTo>
                <a:lnTo>
                  <a:pt x="2032711" y="6117602"/>
                </a:lnTo>
                <a:lnTo>
                  <a:pt x="2032711" y="5635358"/>
                </a:lnTo>
                <a:lnTo>
                  <a:pt x="2529128" y="5635358"/>
                </a:lnTo>
                <a:lnTo>
                  <a:pt x="2529128" y="5606986"/>
                </a:lnTo>
                <a:lnTo>
                  <a:pt x="2032711" y="5606986"/>
                </a:lnTo>
                <a:lnTo>
                  <a:pt x="2032711" y="5124742"/>
                </a:lnTo>
                <a:lnTo>
                  <a:pt x="2529128" y="5124742"/>
                </a:lnTo>
                <a:lnTo>
                  <a:pt x="2529128" y="5096370"/>
                </a:lnTo>
                <a:lnTo>
                  <a:pt x="2032711" y="5096370"/>
                </a:lnTo>
                <a:lnTo>
                  <a:pt x="2032711" y="4599952"/>
                </a:lnTo>
                <a:lnTo>
                  <a:pt x="2529128" y="4599952"/>
                </a:lnTo>
                <a:lnTo>
                  <a:pt x="2529128" y="4571581"/>
                </a:lnTo>
                <a:lnTo>
                  <a:pt x="2032711" y="4571581"/>
                </a:lnTo>
                <a:lnTo>
                  <a:pt x="2032711" y="4089336"/>
                </a:lnTo>
                <a:lnTo>
                  <a:pt x="2529128" y="4089336"/>
                </a:lnTo>
                <a:lnTo>
                  <a:pt x="2529128" y="4060964"/>
                </a:lnTo>
                <a:lnTo>
                  <a:pt x="2032711" y="4060964"/>
                </a:lnTo>
                <a:lnTo>
                  <a:pt x="2032711" y="3578720"/>
                </a:lnTo>
                <a:lnTo>
                  <a:pt x="2529128" y="3578720"/>
                </a:lnTo>
                <a:lnTo>
                  <a:pt x="2529128" y="3550361"/>
                </a:lnTo>
                <a:lnTo>
                  <a:pt x="2032711" y="3550361"/>
                </a:lnTo>
                <a:lnTo>
                  <a:pt x="2032711" y="3068116"/>
                </a:lnTo>
                <a:lnTo>
                  <a:pt x="2529128" y="3068116"/>
                </a:lnTo>
                <a:lnTo>
                  <a:pt x="2529128" y="3039745"/>
                </a:lnTo>
                <a:lnTo>
                  <a:pt x="2032711" y="3039745"/>
                </a:lnTo>
                <a:lnTo>
                  <a:pt x="2032711" y="2557500"/>
                </a:lnTo>
                <a:lnTo>
                  <a:pt x="2529128" y="2557500"/>
                </a:lnTo>
                <a:lnTo>
                  <a:pt x="2529128" y="2529141"/>
                </a:lnTo>
                <a:lnTo>
                  <a:pt x="2032711" y="2529141"/>
                </a:lnTo>
                <a:lnTo>
                  <a:pt x="2032711" y="2032711"/>
                </a:lnTo>
                <a:lnTo>
                  <a:pt x="2529128" y="2032711"/>
                </a:lnTo>
                <a:lnTo>
                  <a:pt x="2529128" y="2004339"/>
                </a:lnTo>
                <a:lnTo>
                  <a:pt x="2032711" y="2004339"/>
                </a:lnTo>
                <a:lnTo>
                  <a:pt x="2032711" y="1522095"/>
                </a:lnTo>
                <a:lnTo>
                  <a:pt x="2529128" y="1522095"/>
                </a:lnTo>
                <a:lnTo>
                  <a:pt x="2529128" y="1493723"/>
                </a:lnTo>
                <a:lnTo>
                  <a:pt x="2032711" y="1493723"/>
                </a:lnTo>
                <a:lnTo>
                  <a:pt x="2032711" y="1011478"/>
                </a:lnTo>
                <a:lnTo>
                  <a:pt x="2529128" y="1011478"/>
                </a:lnTo>
                <a:lnTo>
                  <a:pt x="2529128" y="983119"/>
                </a:lnTo>
                <a:lnTo>
                  <a:pt x="2032711" y="983119"/>
                </a:lnTo>
                <a:lnTo>
                  <a:pt x="2032711" y="500875"/>
                </a:lnTo>
                <a:lnTo>
                  <a:pt x="2529128" y="500875"/>
                </a:lnTo>
                <a:lnTo>
                  <a:pt x="2529128" y="472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11"/>
            <a:ext cx="5096510" cy="10287000"/>
          </a:xfrm>
          <a:custGeom>
            <a:avLst/>
            <a:gdLst/>
            <a:ahLst/>
            <a:cxnLst/>
            <a:rect l="l" t="t" r="r" b="b"/>
            <a:pathLst>
              <a:path w="5096510" h="10287000">
                <a:moveTo>
                  <a:pt x="2529128" y="8174228"/>
                </a:moveTo>
                <a:lnTo>
                  <a:pt x="2032711" y="8174228"/>
                </a:lnTo>
                <a:lnTo>
                  <a:pt x="2032711" y="7691983"/>
                </a:lnTo>
                <a:lnTo>
                  <a:pt x="2026285" y="7691983"/>
                </a:lnTo>
                <a:lnTo>
                  <a:pt x="2026285" y="8684844"/>
                </a:lnTo>
                <a:lnTo>
                  <a:pt x="2026285" y="8713203"/>
                </a:lnTo>
                <a:lnTo>
                  <a:pt x="2026285" y="9195448"/>
                </a:lnTo>
                <a:lnTo>
                  <a:pt x="2026285" y="9223819"/>
                </a:lnTo>
                <a:lnTo>
                  <a:pt x="2004339" y="9223819"/>
                </a:lnTo>
                <a:lnTo>
                  <a:pt x="2004339" y="9260357"/>
                </a:lnTo>
                <a:lnTo>
                  <a:pt x="2004339" y="9706064"/>
                </a:lnTo>
                <a:lnTo>
                  <a:pt x="2004339" y="9734423"/>
                </a:lnTo>
                <a:lnTo>
                  <a:pt x="2004339" y="10230853"/>
                </a:lnTo>
                <a:lnTo>
                  <a:pt x="1522095" y="10230853"/>
                </a:lnTo>
                <a:lnTo>
                  <a:pt x="1522095" y="9734423"/>
                </a:lnTo>
                <a:lnTo>
                  <a:pt x="2004339" y="9734423"/>
                </a:lnTo>
                <a:lnTo>
                  <a:pt x="2004339" y="9706064"/>
                </a:lnTo>
                <a:lnTo>
                  <a:pt x="1522095" y="9706064"/>
                </a:lnTo>
                <a:lnTo>
                  <a:pt x="1522095" y="9260357"/>
                </a:lnTo>
                <a:lnTo>
                  <a:pt x="1493723" y="9260357"/>
                </a:lnTo>
                <a:lnTo>
                  <a:pt x="1493723" y="9706064"/>
                </a:lnTo>
                <a:lnTo>
                  <a:pt x="1493723" y="9734423"/>
                </a:lnTo>
                <a:lnTo>
                  <a:pt x="1493723" y="10230853"/>
                </a:lnTo>
                <a:lnTo>
                  <a:pt x="1011478" y="10230853"/>
                </a:lnTo>
                <a:lnTo>
                  <a:pt x="1011478" y="9734423"/>
                </a:lnTo>
                <a:lnTo>
                  <a:pt x="1493723" y="9734423"/>
                </a:lnTo>
                <a:lnTo>
                  <a:pt x="1493723" y="9706064"/>
                </a:lnTo>
                <a:lnTo>
                  <a:pt x="1011478" y="9706064"/>
                </a:lnTo>
                <a:lnTo>
                  <a:pt x="1011478" y="9260357"/>
                </a:lnTo>
                <a:lnTo>
                  <a:pt x="1011478" y="9223819"/>
                </a:lnTo>
                <a:lnTo>
                  <a:pt x="1004887" y="9223819"/>
                </a:lnTo>
                <a:lnTo>
                  <a:pt x="1004887" y="9195448"/>
                </a:lnTo>
                <a:lnTo>
                  <a:pt x="1004887" y="8713203"/>
                </a:lnTo>
                <a:lnTo>
                  <a:pt x="1004887" y="8684844"/>
                </a:lnTo>
                <a:lnTo>
                  <a:pt x="1011478" y="8684844"/>
                </a:lnTo>
                <a:lnTo>
                  <a:pt x="1011478" y="8242986"/>
                </a:lnTo>
                <a:lnTo>
                  <a:pt x="1011478" y="8202600"/>
                </a:lnTo>
                <a:lnTo>
                  <a:pt x="1493723" y="8202600"/>
                </a:lnTo>
                <a:lnTo>
                  <a:pt x="1493723" y="8242986"/>
                </a:lnTo>
                <a:lnTo>
                  <a:pt x="1522095" y="8242986"/>
                </a:lnTo>
                <a:lnTo>
                  <a:pt x="1522095" y="8202600"/>
                </a:lnTo>
                <a:lnTo>
                  <a:pt x="2004339" y="8202600"/>
                </a:lnTo>
                <a:lnTo>
                  <a:pt x="2004339" y="8242986"/>
                </a:lnTo>
                <a:lnTo>
                  <a:pt x="2004339" y="8684844"/>
                </a:lnTo>
                <a:lnTo>
                  <a:pt x="2026285" y="8684844"/>
                </a:lnTo>
                <a:lnTo>
                  <a:pt x="2026285" y="7691983"/>
                </a:lnTo>
                <a:lnTo>
                  <a:pt x="2004339" y="7691983"/>
                </a:lnTo>
                <a:lnTo>
                  <a:pt x="2004339" y="8174228"/>
                </a:lnTo>
                <a:lnTo>
                  <a:pt x="1522095" y="8174228"/>
                </a:lnTo>
                <a:lnTo>
                  <a:pt x="1522095" y="7691983"/>
                </a:lnTo>
                <a:lnTo>
                  <a:pt x="1493723" y="7691983"/>
                </a:lnTo>
                <a:lnTo>
                  <a:pt x="1493723" y="8174228"/>
                </a:lnTo>
                <a:lnTo>
                  <a:pt x="1011478" y="8174228"/>
                </a:lnTo>
                <a:lnTo>
                  <a:pt x="1011478" y="7691983"/>
                </a:lnTo>
                <a:lnTo>
                  <a:pt x="983119" y="7691983"/>
                </a:lnTo>
                <a:lnTo>
                  <a:pt x="983119" y="8174228"/>
                </a:lnTo>
                <a:lnTo>
                  <a:pt x="983119" y="8202600"/>
                </a:lnTo>
                <a:lnTo>
                  <a:pt x="983119" y="10230853"/>
                </a:lnTo>
                <a:lnTo>
                  <a:pt x="500875" y="10230853"/>
                </a:lnTo>
                <a:lnTo>
                  <a:pt x="500875" y="9734423"/>
                </a:lnTo>
                <a:lnTo>
                  <a:pt x="983119" y="9734423"/>
                </a:lnTo>
                <a:lnTo>
                  <a:pt x="983119" y="9706064"/>
                </a:lnTo>
                <a:lnTo>
                  <a:pt x="500875" y="9706064"/>
                </a:lnTo>
                <a:lnTo>
                  <a:pt x="500875" y="9223819"/>
                </a:lnTo>
                <a:lnTo>
                  <a:pt x="983119" y="9223819"/>
                </a:lnTo>
                <a:lnTo>
                  <a:pt x="983119" y="9195448"/>
                </a:lnTo>
                <a:lnTo>
                  <a:pt x="500875" y="9195448"/>
                </a:lnTo>
                <a:lnTo>
                  <a:pt x="500875" y="8713203"/>
                </a:lnTo>
                <a:lnTo>
                  <a:pt x="983119" y="8713203"/>
                </a:lnTo>
                <a:lnTo>
                  <a:pt x="983119" y="8684844"/>
                </a:lnTo>
                <a:lnTo>
                  <a:pt x="500875" y="8684844"/>
                </a:lnTo>
                <a:lnTo>
                  <a:pt x="500875" y="8202600"/>
                </a:lnTo>
                <a:lnTo>
                  <a:pt x="983119" y="8202600"/>
                </a:lnTo>
                <a:lnTo>
                  <a:pt x="983119" y="8174228"/>
                </a:lnTo>
                <a:lnTo>
                  <a:pt x="500875" y="8174228"/>
                </a:lnTo>
                <a:lnTo>
                  <a:pt x="500875" y="7691983"/>
                </a:lnTo>
                <a:lnTo>
                  <a:pt x="472503" y="7691983"/>
                </a:lnTo>
                <a:lnTo>
                  <a:pt x="472503" y="8174228"/>
                </a:lnTo>
                <a:lnTo>
                  <a:pt x="0" y="8174228"/>
                </a:lnTo>
                <a:lnTo>
                  <a:pt x="0" y="8202600"/>
                </a:lnTo>
                <a:lnTo>
                  <a:pt x="472503" y="8202600"/>
                </a:lnTo>
                <a:lnTo>
                  <a:pt x="472503" y="8684844"/>
                </a:lnTo>
                <a:lnTo>
                  <a:pt x="0" y="8684844"/>
                </a:lnTo>
                <a:lnTo>
                  <a:pt x="0" y="8713203"/>
                </a:lnTo>
                <a:lnTo>
                  <a:pt x="472503" y="8713203"/>
                </a:lnTo>
                <a:lnTo>
                  <a:pt x="472503" y="9195448"/>
                </a:lnTo>
                <a:lnTo>
                  <a:pt x="0" y="9195448"/>
                </a:lnTo>
                <a:lnTo>
                  <a:pt x="0" y="9223819"/>
                </a:lnTo>
                <a:lnTo>
                  <a:pt x="472503" y="9223819"/>
                </a:lnTo>
                <a:lnTo>
                  <a:pt x="472503" y="9706064"/>
                </a:lnTo>
                <a:lnTo>
                  <a:pt x="0" y="9706064"/>
                </a:lnTo>
                <a:lnTo>
                  <a:pt x="0" y="9734423"/>
                </a:lnTo>
                <a:lnTo>
                  <a:pt x="472503" y="9734423"/>
                </a:lnTo>
                <a:lnTo>
                  <a:pt x="472503" y="10230853"/>
                </a:lnTo>
                <a:lnTo>
                  <a:pt x="0" y="10230853"/>
                </a:lnTo>
                <a:lnTo>
                  <a:pt x="0" y="10259225"/>
                </a:lnTo>
                <a:lnTo>
                  <a:pt x="472503" y="10259225"/>
                </a:lnTo>
                <a:lnTo>
                  <a:pt x="472503" y="10286987"/>
                </a:lnTo>
                <a:lnTo>
                  <a:pt x="500875" y="10286987"/>
                </a:lnTo>
                <a:lnTo>
                  <a:pt x="500875" y="10259225"/>
                </a:lnTo>
                <a:lnTo>
                  <a:pt x="983119" y="10259225"/>
                </a:lnTo>
                <a:lnTo>
                  <a:pt x="983119" y="10286987"/>
                </a:lnTo>
                <a:lnTo>
                  <a:pt x="1011478" y="10286987"/>
                </a:lnTo>
                <a:lnTo>
                  <a:pt x="1011478" y="10259225"/>
                </a:lnTo>
                <a:lnTo>
                  <a:pt x="1493723" y="10259225"/>
                </a:lnTo>
                <a:lnTo>
                  <a:pt x="1493723" y="10286987"/>
                </a:lnTo>
                <a:lnTo>
                  <a:pt x="1522095" y="10286987"/>
                </a:lnTo>
                <a:lnTo>
                  <a:pt x="1522095" y="10259225"/>
                </a:lnTo>
                <a:lnTo>
                  <a:pt x="2004339" y="10259225"/>
                </a:lnTo>
                <a:lnTo>
                  <a:pt x="2004339" y="10286987"/>
                </a:lnTo>
                <a:lnTo>
                  <a:pt x="2032711" y="10286987"/>
                </a:lnTo>
                <a:lnTo>
                  <a:pt x="2032711" y="10259225"/>
                </a:lnTo>
                <a:lnTo>
                  <a:pt x="2529128" y="10259225"/>
                </a:lnTo>
                <a:lnTo>
                  <a:pt x="2529128" y="10230853"/>
                </a:lnTo>
                <a:lnTo>
                  <a:pt x="2032711" y="10230853"/>
                </a:lnTo>
                <a:lnTo>
                  <a:pt x="2032711" y="9734423"/>
                </a:lnTo>
                <a:lnTo>
                  <a:pt x="2529128" y="9734423"/>
                </a:lnTo>
                <a:lnTo>
                  <a:pt x="2529128" y="9706064"/>
                </a:lnTo>
                <a:lnTo>
                  <a:pt x="2032711" y="9706064"/>
                </a:lnTo>
                <a:lnTo>
                  <a:pt x="2032711" y="9260357"/>
                </a:lnTo>
                <a:lnTo>
                  <a:pt x="2032711" y="9223819"/>
                </a:lnTo>
                <a:lnTo>
                  <a:pt x="2529128" y="9223819"/>
                </a:lnTo>
                <a:lnTo>
                  <a:pt x="2529128" y="9195448"/>
                </a:lnTo>
                <a:lnTo>
                  <a:pt x="2032711" y="9195448"/>
                </a:lnTo>
                <a:lnTo>
                  <a:pt x="2032711" y="8713203"/>
                </a:lnTo>
                <a:lnTo>
                  <a:pt x="2529128" y="8713203"/>
                </a:lnTo>
                <a:lnTo>
                  <a:pt x="2529128" y="8684844"/>
                </a:lnTo>
                <a:lnTo>
                  <a:pt x="2032711" y="8684844"/>
                </a:lnTo>
                <a:lnTo>
                  <a:pt x="2032711" y="8242986"/>
                </a:lnTo>
                <a:lnTo>
                  <a:pt x="2032711" y="8202600"/>
                </a:lnTo>
                <a:lnTo>
                  <a:pt x="2529128" y="8202600"/>
                </a:lnTo>
                <a:lnTo>
                  <a:pt x="2529128" y="8174228"/>
                </a:lnTo>
                <a:close/>
              </a:path>
              <a:path w="5096510" h="10287000">
                <a:moveTo>
                  <a:pt x="2579141" y="2529141"/>
                </a:moveTo>
                <a:lnTo>
                  <a:pt x="2543314" y="2529141"/>
                </a:lnTo>
                <a:lnTo>
                  <a:pt x="2543314" y="2543111"/>
                </a:lnTo>
                <a:lnTo>
                  <a:pt x="2529128" y="2543111"/>
                </a:lnTo>
                <a:lnTo>
                  <a:pt x="2529128" y="5095811"/>
                </a:lnTo>
                <a:lnTo>
                  <a:pt x="2557500" y="5095811"/>
                </a:lnTo>
                <a:lnTo>
                  <a:pt x="2557500" y="4600511"/>
                </a:lnTo>
                <a:lnTo>
                  <a:pt x="2579141" y="4600511"/>
                </a:lnTo>
                <a:lnTo>
                  <a:pt x="2579141" y="4571301"/>
                </a:lnTo>
                <a:lnTo>
                  <a:pt x="2557500" y="4571301"/>
                </a:lnTo>
                <a:lnTo>
                  <a:pt x="2557500" y="4089971"/>
                </a:lnTo>
                <a:lnTo>
                  <a:pt x="2579141" y="4089971"/>
                </a:lnTo>
                <a:lnTo>
                  <a:pt x="2579141" y="4060761"/>
                </a:lnTo>
                <a:lnTo>
                  <a:pt x="2557500" y="4060761"/>
                </a:lnTo>
                <a:lnTo>
                  <a:pt x="2557500" y="3578161"/>
                </a:lnTo>
                <a:lnTo>
                  <a:pt x="2579141" y="3578161"/>
                </a:lnTo>
                <a:lnTo>
                  <a:pt x="2579141" y="3550221"/>
                </a:lnTo>
                <a:lnTo>
                  <a:pt x="2557500" y="3550221"/>
                </a:lnTo>
                <a:lnTo>
                  <a:pt x="2557500" y="3067621"/>
                </a:lnTo>
                <a:lnTo>
                  <a:pt x="2579141" y="3067621"/>
                </a:lnTo>
                <a:lnTo>
                  <a:pt x="2579141" y="3039681"/>
                </a:lnTo>
                <a:lnTo>
                  <a:pt x="2557500" y="3039681"/>
                </a:lnTo>
                <a:lnTo>
                  <a:pt x="2557500" y="2557081"/>
                </a:lnTo>
                <a:lnTo>
                  <a:pt x="2579141" y="2557081"/>
                </a:lnTo>
                <a:lnTo>
                  <a:pt x="2579141" y="2543111"/>
                </a:lnTo>
                <a:lnTo>
                  <a:pt x="2579141" y="2529141"/>
                </a:lnTo>
                <a:close/>
              </a:path>
              <a:path w="5096510" h="10287000">
                <a:moveTo>
                  <a:pt x="5096370" y="472440"/>
                </a:moveTo>
                <a:lnTo>
                  <a:pt x="4599952" y="472440"/>
                </a:lnTo>
                <a:lnTo>
                  <a:pt x="4599952" y="0"/>
                </a:lnTo>
                <a:lnTo>
                  <a:pt x="4571581" y="0"/>
                </a:lnTo>
                <a:lnTo>
                  <a:pt x="4571581" y="472440"/>
                </a:lnTo>
                <a:lnTo>
                  <a:pt x="4089336" y="472440"/>
                </a:lnTo>
                <a:lnTo>
                  <a:pt x="4089336" y="0"/>
                </a:lnTo>
                <a:lnTo>
                  <a:pt x="4060964" y="0"/>
                </a:lnTo>
                <a:lnTo>
                  <a:pt x="4060964" y="472440"/>
                </a:lnTo>
                <a:lnTo>
                  <a:pt x="3578720" y="472440"/>
                </a:lnTo>
                <a:lnTo>
                  <a:pt x="3578720" y="0"/>
                </a:lnTo>
                <a:lnTo>
                  <a:pt x="3550361" y="0"/>
                </a:lnTo>
                <a:lnTo>
                  <a:pt x="3550361" y="472440"/>
                </a:lnTo>
                <a:lnTo>
                  <a:pt x="3068116" y="472440"/>
                </a:lnTo>
                <a:lnTo>
                  <a:pt x="3068116" y="0"/>
                </a:lnTo>
                <a:lnTo>
                  <a:pt x="3039745" y="0"/>
                </a:lnTo>
                <a:lnTo>
                  <a:pt x="3039745" y="472440"/>
                </a:lnTo>
                <a:lnTo>
                  <a:pt x="2557500" y="472440"/>
                </a:lnTo>
                <a:lnTo>
                  <a:pt x="2557500" y="0"/>
                </a:lnTo>
                <a:lnTo>
                  <a:pt x="2529128" y="0"/>
                </a:lnTo>
                <a:lnTo>
                  <a:pt x="2529128" y="2528570"/>
                </a:lnTo>
                <a:lnTo>
                  <a:pt x="2557500" y="2528570"/>
                </a:lnTo>
                <a:lnTo>
                  <a:pt x="2557500" y="2033270"/>
                </a:lnTo>
                <a:lnTo>
                  <a:pt x="5096370" y="2033270"/>
                </a:lnTo>
                <a:lnTo>
                  <a:pt x="5096370" y="2004060"/>
                </a:lnTo>
                <a:lnTo>
                  <a:pt x="4599952" y="2004060"/>
                </a:lnTo>
                <a:lnTo>
                  <a:pt x="4599952" y="1522730"/>
                </a:lnTo>
                <a:lnTo>
                  <a:pt x="5096370" y="1522730"/>
                </a:lnTo>
                <a:lnTo>
                  <a:pt x="5096370" y="1493520"/>
                </a:lnTo>
                <a:lnTo>
                  <a:pt x="4599952" y="1493520"/>
                </a:lnTo>
                <a:lnTo>
                  <a:pt x="4599952" y="1011478"/>
                </a:lnTo>
                <a:lnTo>
                  <a:pt x="4571581" y="1011478"/>
                </a:lnTo>
                <a:lnTo>
                  <a:pt x="4571581" y="1493520"/>
                </a:lnTo>
                <a:lnTo>
                  <a:pt x="4571581" y="1522730"/>
                </a:lnTo>
                <a:lnTo>
                  <a:pt x="4571581" y="2004060"/>
                </a:lnTo>
                <a:lnTo>
                  <a:pt x="4089336" y="2004060"/>
                </a:lnTo>
                <a:lnTo>
                  <a:pt x="4089336" y="1522730"/>
                </a:lnTo>
                <a:lnTo>
                  <a:pt x="4571581" y="1522730"/>
                </a:lnTo>
                <a:lnTo>
                  <a:pt x="4571581" y="1493520"/>
                </a:lnTo>
                <a:lnTo>
                  <a:pt x="4089336" y="1493520"/>
                </a:lnTo>
                <a:lnTo>
                  <a:pt x="4089336" y="1011478"/>
                </a:lnTo>
                <a:lnTo>
                  <a:pt x="4060964" y="1011478"/>
                </a:lnTo>
                <a:lnTo>
                  <a:pt x="4060964" y="1493520"/>
                </a:lnTo>
                <a:lnTo>
                  <a:pt x="4060964" y="1522730"/>
                </a:lnTo>
                <a:lnTo>
                  <a:pt x="4060964" y="2004060"/>
                </a:lnTo>
                <a:lnTo>
                  <a:pt x="3578720" y="2004060"/>
                </a:lnTo>
                <a:lnTo>
                  <a:pt x="3578720" y="1522730"/>
                </a:lnTo>
                <a:lnTo>
                  <a:pt x="4060964" y="1522730"/>
                </a:lnTo>
                <a:lnTo>
                  <a:pt x="4060964" y="1493520"/>
                </a:lnTo>
                <a:lnTo>
                  <a:pt x="3578720" y="1493520"/>
                </a:lnTo>
                <a:lnTo>
                  <a:pt x="3578720" y="1011478"/>
                </a:lnTo>
                <a:lnTo>
                  <a:pt x="3550361" y="1011478"/>
                </a:lnTo>
                <a:lnTo>
                  <a:pt x="3550361" y="1493520"/>
                </a:lnTo>
                <a:lnTo>
                  <a:pt x="3550361" y="1522730"/>
                </a:lnTo>
                <a:lnTo>
                  <a:pt x="3550361" y="2004060"/>
                </a:lnTo>
                <a:lnTo>
                  <a:pt x="3068116" y="2004060"/>
                </a:lnTo>
                <a:lnTo>
                  <a:pt x="3068116" y="1522730"/>
                </a:lnTo>
                <a:lnTo>
                  <a:pt x="3550361" y="1522730"/>
                </a:lnTo>
                <a:lnTo>
                  <a:pt x="3550361" y="1493520"/>
                </a:lnTo>
                <a:lnTo>
                  <a:pt x="3068116" y="1493520"/>
                </a:lnTo>
                <a:lnTo>
                  <a:pt x="3068116" y="1011478"/>
                </a:lnTo>
                <a:lnTo>
                  <a:pt x="3039745" y="1011478"/>
                </a:lnTo>
                <a:lnTo>
                  <a:pt x="3039745" y="1493520"/>
                </a:lnTo>
                <a:lnTo>
                  <a:pt x="3039745" y="1522730"/>
                </a:lnTo>
                <a:lnTo>
                  <a:pt x="3039745" y="2004060"/>
                </a:lnTo>
                <a:lnTo>
                  <a:pt x="2557500" y="2004060"/>
                </a:lnTo>
                <a:lnTo>
                  <a:pt x="2557500" y="1522730"/>
                </a:lnTo>
                <a:lnTo>
                  <a:pt x="3039745" y="1522730"/>
                </a:lnTo>
                <a:lnTo>
                  <a:pt x="3039745" y="1493520"/>
                </a:lnTo>
                <a:lnTo>
                  <a:pt x="2557500" y="1493520"/>
                </a:lnTo>
                <a:lnTo>
                  <a:pt x="2557500" y="1010920"/>
                </a:lnTo>
                <a:lnTo>
                  <a:pt x="5096370" y="1010920"/>
                </a:lnTo>
                <a:lnTo>
                  <a:pt x="5096370" y="997813"/>
                </a:lnTo>
                <a:lnTo>
                  <a:pt x="5096370" y="982980"/>
                </a:lnTo>
                <a:lnTo>
                  <a:pt x="4089336" y="982980"/>
                </a:lnTo>
                <a:lnTo>
                  <a:pt x="4089336" y="500875"/>
                </a:lnTo>
                <a:lnTo>
                  <a:pt x="4060964" y="500875"/>
                </a:lnTo>
                <a:lnTo>
                  <a:pt x="4060964" y="982980"/>
                </a:lnTo>
                <a:lnTo>
                  <a:pt x="3578720" y="982980"/>
                </a:lnTo>
                <a:lnTo>
                  <a:pt x="3578720" y="500875"/>
                </a:lnTo>
                <a:lnTo>
                  <a:pt x="3550361" y="500875"/>
                </a:lnTo>
                <a:lnTo>
                  <a:pt x="3550361" y="982980"/>
                </a:lnTo>
                <a:lnTo>
                  <a:pt x="3068116" y="982980"/>
                </a:lnTo>
                <a:lnTo>
                  <a:pt x="3068116" y="500875"/>
                </a:lnTo>
                <a:lnTo>
                  <a:pt x="3039745" y="500875"/>
                </a:lnTo>
                <a:lnTo>
                  <a:pt x="3039745" y="982980"/>
                </a:lnTo>
                <a:lnTo>
                  <a:pt x="2557500" y="982980"/>
                </a:lnTo>
                <a:lnTo>
                  <a:pt x="2557500" y="500380"/>
                </a:lnTo>
                <a:lnTo>
                  <a:pt x="5096370" y="500380"/>
                </a:lnTo>
                <a:lnTo>
                  <a:pt x="5096370" y="491045"/>
                </a:lnTo>
                <a:lnTo>
                  <a:pt x="5096370" y="47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2529128" y="11"/>
            <a:ext cx="5134610" cy="10287000"/>
          </a:xfrm>
          <a:custGeom>
            <a:avLst/>
            <a:gdLst/>
            <a:ahLst/>
            <a:cxnLst/>
            <a:rect l="l" t="t" r="r" b="b"/>
            <a:pathLst>
              <a:path w="5134610" h="10287000">
                <a:moveTo>
                  <a:pt x="28371" y="4600511"/>
                </a:moveTo>
                <a:lnTo>
                  <a:pt x="0" y="4600511"/>
                </a:lnTo>
                <a:lnTo>
                  <a:pt x="0" y="5095811"/>
                </a:lnTo>
                <a:lnTo>
                  <a:pt x="28371" y="5095811"/>
                </a:lnTo>
                <a:lnTo>
                  <a:pt x="28371" y="4600511"/>
                </a:lnTo>
                <a:close/>
              </a:path>
              <a:path w="5134610" h="10287000">
                <a:moveTo>
                  <a:pt x="50012" y="5096370"/>
                </a:moveTo>
                <a:lnTo>
                  <a:pt x="14185" y="5096370"/>
                </a:lnTo>
                <a:lnTo>
                  <a:pt x="14185" y="5110340"/>
                </a:lnTo>
                <a:lnTo>
                  <a:pt x="0" y="5110340"/>
                </a:lnTo>
                <a:lnTo>
                  <a:pt x="0" y="7663040"/>
                </a:lnTo>
                <a:lnTo>
                  <a:pt x="28371" y="7663040"/>
                </a:lnTo>
                <a:lnTo>
                  <a:pt x="28371" y="7167740"/>
                </a:lnTo>
                <a:lnTo>
                  <a:pt x="50012" y="7167740"/>
                </a:lnTo>
                <a:lnTo>
                  <a:pt x="50012" y="7138530"/>
                </a:lnTo>
                <a:lnTo>
                  <a:pt x="28371" y="7138530"/>
                </a:lnTo>
                <a:lnTo>
                  <a:pt x="28371" y="6657200"/>
                </a:lnTo>
                <a:lnTo>
                  <a:pt x="50012" y="6657200"/>
                </a:lnTo>
                <a:lnTo>
                  <a:pt x="50012" y="6627990"/>
                </a:lnTo>
                <a:lnTo>
                  <a:pt x="28371" y="6627990"/>
                </a:lnTo>
                <a:lnTo>
                  <a:pt x="28371" y="6145390"/>
                </a:lnTo>
                <a:lnTo>
                  <a:pt x="50012" y="6145390"/>
                </a:lnTo>
                <a:lnTo>
                  <a:pt x="50012" y="6117450"/>
                </a:lnTo>
                <a:lnTo>
                  <a:pt x="28371" y="6117450"/>
                </a:lnTo>
                <a:lnTo>
                  <a:pt x="28371" y="5634850"/>
                </a:lnTo>
                <a:lnTo>
                  <a:pt x="50012" y="5634850"/>
                </a:lnTo>
                <a:lnTo>
                  <a:pt x="50012" y="5606910"/>
                </a:lnTo>
                <a:lnTo>
                  <a:pt x="28371" y="5606910"/>
                </a:lnTo>
                <a:lnTo>
                  <a:pt x="28371" y="5124310"/>
                </a:lnTo>
                <a:lnTo>
                  <a:pt x="50012" y="5124310"/>
                </a:lnTo>
                <a:lnTo>
                  <a:pt x="50012" y="5110340"/>
                </a:lnTo>
                <a:lnTo>
                  <a:pt x="50012" y="5096370"/>
                </a:lnTo>
                <a:close/>
              </a:path>
              <a:path w="5134610" h="10287000">
                <a:moveTo>
                  <a:pt x="538988" y="10259225"/>
                </a:moveTo>
                <a:lnTo>
                  <a:pt x="510616" y="10259225"/>
                </a:lnTo>
                <a:lnTo>
                  <a:pt x="510616" y="10286987"/>
                </a:lnTo>
                <a:lnTo>
                  <a:pt x="538988" y="10286987"/>
                </a:lnTo>
                <a:lnTo>
                  <a:pt x="538988" y="10259225"/>
                </a:lnTo>
                <a:close/>
              </a:path>
              <a:path w="5134610" h="10287000">
                <a:moveTo>
                  <a:pt x="1049591" y="10259225"/>
                </a:moveTo>
                <a:lnTo>
                  <a:pt x="1021232" y="10259225"/>
                </a:lnTo>
                <a:lnTo>
                  <a:pt x="1021232" y="10286987"/>
                </a:lnTo>
                <a:lnTo>
                  <a:pt x="1049591" y="10286987"/>
                </a:lnTo>
                <a:lnTo>
                  <a:pt x="1049591" y="10259225"/>
                </a:lnTo>
                <a:close/>
              </a:path>
              <a:path w="5134610" h="10287000">
                <a:moveTo>
                  <a:pt x="1560207" y="10259225"/>
                </a:moveTo>
                <a:lnTo>
                  <a:pt x="1531835" y="10259225"/>
                </a:lnTo>
                <a:lnTo>
                  <a:pt x="1531835" y="10286987"/>
                </a:lnTo>
                <a:lnTo>
                  <a:pt x="1560207" y="10286987"/>
                </a:lnTo>
                <a:lnTo>
                  <a:pt x="1560207" y="10259225"/>
                </a:lnTo>
                <a:close/>
              </a:path>
              <a:path w="5134610" h="10287000">
                <a:moveTo>
                  <a:pt x="2070823" y="10259225"/>
                </a:moveTo>
                <a:lnTo>
                  <a:pt x="2042452" y="10259225"/>
                </a:lnTo>
                <a:lnTo>
                  <a:pt x="2042452" y="10286987"/>
                </a:lnTo>
                <a:lnTo>
                  <a:pt x="2070823" y="10286987"/>
                </a:lnTo>
                <a:lnTo>
                  <a:pt x="2070823" y="10259225"/>
                </a:lnTo>
                <a:close/>
              </a:path>
              <a:path w="5134610" h="10287000">
                <a:moveTo>
                  <a:pt x="2070823" y="8202600"/>
                </a:moveTo>
                <a:lnTo>
                  <a:pt x="2042452" y="8202600"/>
                </a:lnTo>
                <a:lnTo>
                  <a:pt x="2042452" y="8250072"/>
                </a:lnTo>
                <a:lnTo>
                  <a:pt x="2070823" y="8250072"/>
                </a:lnTo>
                <a:lnTo>
                  <a:pt x="2070823" y="8202600"/>
                </a:lnTo>
                <a:close/>
              </a:path>
              <a:path w="5134610" h="10287000">
                <a:moveTo>
                  <a:pt x="2567241" y="8684692"/>
                </a:moveTo>
                <a:lnTo>
                  <a:pt x="2072144" y="8684692"/>
                </a:lnTo>
                <a:lnTo>
                  <a:pt x="2072144" y="8712632"/>
                </a:lnTo>
                <a:lnTo>
                  <a:pt x="2567241" y="8712632"/>
                </a:lnTo>
                <a:lnTo>
                  <a:pt x="2567241" y="8684692"/>
                </a:lnTo>
                <a:close/>
              </a:path>
              <a:path w="5134610" h="10287000">
                <a:moveTo>
                  <a:pt x="2567241" y="8174152"/>
                </a:moveTo>
                <a:lnTo>
                  <a:pt x="2070823" y="8174152"/>
                </a:lnTo>
                <a:lnTo>
                  <a:pt x="2070823" y="7708595"/>
                </a:lnTo>
                <a:lnTo>
                  <a:pt x="2042452" y="7708595"/>
                </a:lnTo>
                <a:lnTo>
                  <a:pt x="2042452" y="8174152"/>
                </a:lnTo>
                <a:lnTo>
                  <a:pt x="1560207" y="8174152"/>
                </a:lnTo>
                <a:lnTo>
                  <a:pt x="1560207" y="7708595"/>
                </a:lnTo>
                <a:lnTo>
                  <a:pt x="1531835" y="7708595"/>
                </a:lnTo>
                <a:lnTo>
                  <a:pt x="1531835" y="8174152"/>
                </a:lnTo>
                <a:lnTo>
                  <a:pt x="1049591" y="8174152"/>
                </a:lnTo>
                <a:lnTo>
                  <a:pt x="1049591" y="7708595"/>
                </a:lnTo>
                <a:lnTo>
                  <a:pt x="1021232" y="7708595"/>
                </a:lnTo>
                <a:lnTo>
                  <a:pt x="1021232" y="8174152"/>
                </a:lnTo>
                <a:lnTo>
                  <a:pt x="538988" y="8174152"/>
                </a:lnTo>
                <a:lnTo>
                  <a:pt x="538988" y="7708595"/>
                </a:lnTo>
                <a:lnTo>
                  <a:pt x="510616" y="7708595"/>
                </a:lnTo>
                <a:lnTo>
                  <a:pt x="510616" y="8174152"/>
                </a:lnTo>
                <a:lnTo>
                  <a:pt x="28371" y="8174152"/>
                </a:lnTo>
                <a:lnTo>
                  <a:pt x="28371" y="7691552"/>
                </a:lnTo>
                <a:lnTo>
                  <a:pt x="50012" y="7691552"/>
                </a:lnTo>
                <a:lnTo>
                  <a:pt x="50012" y="7677582"/>
                </a:lnTo>
                <a:lnTo>
                  <a:pt x="50012" y="7663612"/>
                </a:lnTo>
                <a:lnTo>
                  <a:pt x="14185" y="7663612"/>
                </a:lnTo>
                <a:lnTo>
                  <a:pt x="14185" y="7677582"/>
                </a:lnTo>
                <a:lnTo>
                  <a:pt x="0" y="7677582"/>
                </a:lnTo>
                <a:lnTo>
                  <a:pt x="0" y="10230282"/>
                </a:lnTo>
                <a:lnTo>
                  <a:pt x="28371" y="10230282"/>
                </a:lnTo>
                <a:lnTo>
                  <a:pt x="28371" y="9734982"/>
                </a:lnTo>
                <a:lnTo>
                  <a:pt x="510616" y="9734982"/>
                </a:lnTo>
                <a:lnTo>
                  <a:pt x="510616" y="10230853"/>
                </a:lnTo>
                <a:lnTo>
                  <a:pt x="14185" y="10230853"/>
                </a:lnTo>
                <a:lnTo>
                  <a:pt x="14185" y="10244823"/>
                </a:lnTo>
                <a:lnTo>
                  <a:pt x="0" y="10244823"/>
                </a:lnTo>
                <a:lnTo>
                  <a:pt x="0" y="10258793"/>
                </a:lnTo>
                <a:lnTo>
                  <a:pt x="0" y="10286733"/>
                </a:lnTo>
                <a:lnTo>
                  <a:pt x="28371" y="10286733"/>
                </a:lnTo>
                <a:lnTo>
                  <a:pt x="28371" y="10258793"/>
                </a:lnTo>
                <a:lnTo>
                  <a:pt x="2567241" y="10258793"/>
                </a:lnTo>
                <a:lnTo>
                  <a:pt x="2567241" y="10244823"/>
                </a:lnTo>
                <a:lnTo>
                  <a:pt x="2567241" y="10230853"/>
                </a:lnTo>
                <a:lnTo>
                  <a:pt x="2070823" y="10230853"/>
                </a:lnTo>
                <a:lnTo>
                  <a:pt x="2070823" y="9734982"/>
                </a:lnTo>
                <a:lnTo>
                  <a:pt x="2567241" y="9734982"/>
                </a:lnTo>
                <a:lnTo>
                  <a:pt x="2567241" y="9705772"/>
                </a:lnTo>
                <a:lnTo>
                  <a:pt x="2070823" y="9705772"/>
                </a:lnTo>
                <a:lnTo>
                  <a:pt x="2070823" y="9224442"/>
                </a:lnTo>
                <a:lnTo>
                  <a:pt x="2567241" y="9224442"/>
                </a:lnTo>
                <a:lnTo>
                  <a:pt x="2567241" y="9195232"/>
                </a:lnTo>
                <a:lnTo>
                  <a:pt x="2070823" y="9195232"/>
                </a:lnTo>
                <a:lnTo>
                  <a:pt x="2070823" y="8743010"/>
                </a:lnTo>
                <a:lnTo>
                  <a:pt x="2042452" y="8743010"/>
                </a:lnTo>
                <a:lnTo>
                  <a:pt x="2042452" y="10230853"/>
                </a:lnTo>
                <a:lnTo>
                  <a:pt x="1560207" y="10230853"/>
                </a:lnTo>
                <a:lnTo>
                  <a:pt x="1560207" y="9734982"/>
                </a:lnTo>
                <a:lnTo>
                  <a:pt x="2042452" y="9734982"/>
                </a:lnTo>
                <a:lnTo>
                  <a:pt x="2042452" y="9705772"/>
                </a:lnTo>
                <a:lnTo>
                  <a:pt x="1560207" y="9705772"/>
                </a:lnTo>
                <a:lnTo>
                  <a:pt x="1560207" y="9224442"/>
                </a:lnTo>
                <a:lnTo>
                  <a:pt x="2042452" y="9224442"/>
                </a:lnTo>
                <a:lnTo>
                  <a:pt x="2042452" y="9195232"/>
                </a:lnTo>
                <a:lnTo>
                  <a:pt x="1560207" y="9195232"/>
                </a:lnTo>
                <a:lnTo>
                  <a:pt x="1560207" y="8713203"/>
                </a:lnTo>
                <a:lnTo>
                  <a:pt x="1531835" y="8713203"/>
                </a:lnTo>
                <a:lnTo>
                  <a:pt x="1531835" y="10230853"/>
                </a:lnTo>
                <a:lnTo>
                  <a:pt x="1049591" y="10230853"/>
                </a:lnTo>
                <a:lnTo>
                  <a:pt x="1049591" y="9734982"/>
                </a:lnTo>
                <a:lnTo>
                  <a:pt x="1531835" y="9734982"/>
                </a:lnTo>
                <a:lnTo>
                  <a:pt x="1531835" y="9705772"/>
                </a:lnTo>
                <a:lnTo>
                  <a:pt x="1049591" y="9705772"/>
                </a:lnTo>
                <a:lnTo>
                  <a:pt x="1049591" y="9224442"/>
                </a:lnTo>
                <a:lnTo>
                  <a:pt x="1531835" y="9224442"/>
                </a:lnTo>
                <a:lnTo>
                  <a:pt x="1531835" y="9195232"/>
                </a:lnTo>
                <a:lnTo>
                  <a:pt x="1049591" y="9195232"/>
                </a:lnTo>
                <a:lnTo>
                  <a:pt x="1049591" y="8713203"/>
                </a:lnTo>
                <a:lnTo>
                  <a:pt x="1021232" y="8713203"/>
                </a:lnTo>
                <a:lnTo>
                  <a:pt x="1021232" y="10230853"/>
                </a:lnTo>
                <a:lnTo>
                  <a:pt x="538988" y="10230853"/>
                </a:lnTo>
                <a:lnTo>
                  <a:pt x="538988" y="9734982"/>
                </a:lnTo>
                <a:lnTo>
                  <a:pt x="1021232" y="9734982"/>
                </a:lnTo>
                <a:lnTo>
                  <a:pt x="1021232" y="9705772"/>
                </a:lnTo>
                <a:lnTo>
                  <a:pt x="538988" y="9705772"/>
                </a:lnTo>
                <a:lnTo>
                  <a:pt x="538988" y="9224442"/>
                </a:lnTo>
                <a:lnTo>
                  <a:pt x="1021232" y="9224442"/>
                </a:lnTo>
                <a:lnTo>
                  <a:pt x="1021232" y="9195232"/>
                </a:lnTo>
                <a:lnTo>
                  <a:pt x="538988" y="9195232"/>
                </a:lnTo>
                <a:lnTo>
                  <a:pt x="538988" y="8713203"/>
                </a:lnTo>
                <a:lnTo>
                  <a:pt x="510616" y="8713203"/>
                </a:lnTo>
                <a:lnTo>
                  <a:pt x="510616" y="9195232"/>
                </a:lnTo>
                <a:lnTo>
                  <a:pt x="510616" y="9224442"/>
                </a:lnTo>
                <a:lnTo>
                  <a:pt x="510616" y="9705772"/>
                </a:lnTo>
                <a:lnTo>
                  <a:pt x="28371" y="9705772"/>
                </a:lnTo>
                <a:lnTo>
                  <a:pt x="28371" y="9224442"/>
                </a:lnTo>
                <a:lnTo>
                  <a:pt x="510616" y="9224442"/>
                </a:lnTo>
                <a:lnTo>
                  <a:pt x="510616" y="9195232"/>
                </a:lnTo>
                <a:lnTo>
                  <a:pt x="28371" y="9195232"/>
                </a:lnTo>
                <a:lnTo>
                  <a:pt x="28371" y="8712632"/>
                </a:lnTo>
                <a:lnTo>
                  <a:pt x="1576120" y="8712632"/>
                </a:lnTo>
                <a:lnTo>
                  <a:pt x="1576120" y="8684692"/>
                </a:lnTo>
                <a:lnTo>
                  <a:pt x="1560207" y="8684692"/>
                </a:lnTo>
                <a:lnTo>
                  <a:pt x="1560207" y="8202600"/>
                </a:lnTo>
                <a:lnTo>
                  <a:pt x="1531835" y="8202600"/>
                </a:lnTo>
                <a:lnTo>
                  <a:pt x="1531835" y="8684692"/>
                </a:lnTo>
                <a:lnTo>
                  <a:pt x="1049591" y="8684692"/>
                </a:lnTo>
                <a:lnTo>
                  <a:pt x="1049591" y="8202600"/>
                </a:lnTo>
                <a:lnTo>
                  <a:pt x="1021232" y="8202600"/>
                </a:lnTo>
                <a:lnTo>
                  <a:pt x="1021232" y="8684692"/>
                </a:lnTo>
                <a:lnTo>
                  <a:pt x="538988" y="8684692"/>
                </a:lnTo>
                <a:lnTo>
                  <a:pt x="538988" y="8202600"/>
                </a:lnTo>
                <a:lnTo>
                  <a:pt x="510616" y="8202600"/>
                </a:lnTo>
                <a:lnTo>
                  <a:pt x="510616" y="8684692"/>
                </a:lnTo>
                <a:lnTo>
                  <a:pt x="28371" y="8684692"/>
                </a:lnTo>
                <a:lnTo>
                  <a:pt x="28371" y="8202092"/>
                </a:lnTo>
                <a:lnTo>
                  <a:pt x="2567241" y="8202092"/>
                </a:lnTo>
                <a:lnTo>
                  <a:pt x="2567241" y="8174152"/>
                </a:lnTo>
                <a:close/>
              </a:path>
              <a:path w="5134610" h="10287000">
                <a:moveTo>
                  <a:pt x="5134483" y="472440"/>
                </a:moveTo>
                <a:lnTo>
                  <a:pt x="4638052" y="472440"/>
                </a:lnTo>
                <a:lnTo>
                  <a:pt x="4638052" y="0"/>
                </a:lnTo>
                <a:lnTo>
                  <a:pt x="4609693" y="0"/>
                </a:lnTo>
                <a:lnTo>
                  <a:pt x="4609693" y="472440"/>
                </a:lnTo>
                <a:lnTo>
                  <a:pt x="4127449" y="472440"/>
                </a:lnTo>
                <a:lnTo>
                  <a:pt x="4127449" y="0"/>
                </a:lnTo>
                <a:lnTo>
                  <a:pt x="4099077" y="0"/>
                </a:lnTo>
                <a:lnTo>
                  <a:pt x="4099077" y="472440"/>
                </a:lnTo>
                <a:lnTo>
                  <a:pt x="3616833" y="472440"/>
                </a:lnTo>
                <a:lnTo>
                  <a:pt x="3616833" y="0"/>
                </a:lnTo>
                <a:lnTo>
                  <a:pt x="3588474" y="0"/>
                </a:lnTo>
                <a:lnTo>
                  <a:pt x="3588474" y="472440"/>
                </a:lnTo>
                <a:lnTo>
                  <a:pt x="3106229" y="472440"/>
                </a:lnTo>
                <a:lnTo>
                  <a:pt x="3106229" y="0"/>
                </a:lnTo>
                <a:lnTo>
                  <a:pt x="3077857" y="0"/>
                </a:lnTo>
                <a:lnTo>
                  <a:pt x="3077857" y="472440"/>
                </a:lnTo>
                <a:lnTo>
                  <a:pt x="2595613" y="472440"/>
                </a:lnTo>
                <a:lnTo>
                  <a:pt x="2595613" y="0"/>
                </a:lnTo>
                <a:lnTo>
                  <a:pt x="2567241" y="0"/>
                </a:lnTo>
                <a:lnTo>
                  <a:pt x="2567241" y="2033270"/>
                </a:lnTo>
                <a:lnTo>
                  <a:pt x="5134483" y="2033270"/>
                </a:lnTo>
                <a:lnTo>
                  <a:pt x="5134483" y="2004060"/>
                </a:lnTo>
                <a:lnTo>
                  <a:pt x="2595613" y="2004060"/>
                </a:lnTo>
                <a:lnTo>
                  <a:pt x="2595613" y="1522730"/>
                </a:lnTo>
                <a:lnTo>
                  <a:pt x="5134483" y="1522730"/>
                </a:lnTo>
                <a:lnTo>
                  <a:pt x="5134483" y="1493520"/>
                </a:lnTo>
                <a:lnTo>
                  <a:pt x="4638052" y="1493520"/>
                </a:lnTo>
                <a:lnTo>
                  <a:pt x="4638052" y="1011478"/>
                </a:lnTo>
                <a:lnTo>
                  <a:pt x="4609693" y="1011478"/>
                </a:lnTo>
                <a:lnTo>
                  <a:pt x="4609693" y="1493520"/>
                </a:lnTo>
                <a:lnTo>
                  <a:pt x="4127449" y="1493520"/>
                </a:lnTo>
                <a:lnTo>
                  <a:pt x="4127449" y="1011478"/>
                </a:lnTo>
                <a:lnTo>
                  <a:pt x="4099077" y="1011478"/>
                </a:lnTo>
                <a:lnTo>
                  <a:pt x="4099077" y="1493520"/>
                </a:lnTo>
                <a:lnTo>
                  <a:pt x="3616833" y="1493520"/>
                </a:lnTo>
                <a:lnTo>
                  <a:pt x="3616833" y="1011478"/>
                </a:lnTo>
                <a:lnTo>
                  <a:pt x="3588474" y="1011478"/>
                </a:lnTo>
                <a:lnTo>
                  <a:pt x="3588474" y="1493520"/>
                </a:lnTo>
                <a:lnTo>
                  <a:pt x="3106229" y="1493520"/>
                </a:lnTo>
                <a:lnTo>
                  <a:pt x="3106229" y="1011478"/>
                </a:lnTo>
                <a:lnTo>
                  <a:pt x="3077857" y="1011478"/>
                </a:lnTo>
                <a:lnTo>
                  <a:pt x="3077857" y="1493520"/>
                </a:lnTo>
                <a:lnTo>
                  <a:pt x="2595613" y="1493520"/>
                </a:lnTo>
                <a:lnTo>
                  <a:pt x="2595613" y="1010920"/>
                </a:lnTo>
                <a:lnTo>
                  <a:pt x="5134483" y="1010920"/>
                </a:lnTo>
                <a:lnTo>
                  <a:pt x="5134483" y="982980"/>
                </a:lnTo>
                <a:lnTo>
                  <a:pt x="4638052" y="982980"/>
                </a:lnTo>
                <a:lnTo>
                  <a:pt x="4638052" y="500875"/>
                </a:lnTo>
                <a:lnTo>
                  <a:pt x="4609693" y="500875"/>
                </a:lnTo>
                <a:lnTo>
                  <a:pt x="4609693" y="982980"/>
                </a:lnTo>
                <a:lnTo>
                  <a:pt x="4127449" y="982980"/>
                </a:lnTo>
                <a:lnTo>
                  <a:pt x="4127449" y="500875"/>
                </a:lnTo>
                <a:lnTo>
                  <a:pt x="4099077" y="500875"/>
                </a:lnTo>
                <a:lnTo>
                  <a:pt x="4099077" y="982980"/>
                </a:lnTo>
                <a:lnTo>
                  <a:pt x="3616833" y="982980"/>
                </a:lnTo>
                <a:lnTo>
                  <a:pt x="3616833" y="500875"/>
                </a:lnTo>
                <a:lnTo>
                  <a:pt x="3588474" y="500875"/>
                </a:lnTo>
                <a:lnTo>
                  <a:pt x="3588474" y="982980"/>
                </a:lnTo>
                <a:lnTo>
                  <a:pt x="3106229" y="982980"/>
                </a:lnTo>
                <a:lnTo>
                  <a:pt x="3106229" y="500875"/>
                </a:lnTo>
                <a:lnTo>
                  <a:pt x="3077857" y="500875"/>
                </a:lnTo>
                <a:lnTo>
                  <a:pt x="3077857" y="982980"/>
                </a:lnTo>
                <a:lnTo>
                  <a:pt x="2595613" y="982980"/>
                </a:lnTo>
                <a:lnTo>
                  <a:pt x="2595613" y="500380"/>
                </a:lnTo>
                <a:lnTo>
                  <a:pt x="5134483" y="500380"/>
                </a:lnTo>
                <a:lnTo>
                  <a:pt x="5134483" y="47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5096370" y="11"/>
            <a:ext cx="5134610" cy="10287000"/>
          </a:xfrm>
          <a:custGeom>
            <a:avLst/>
            <a:gdLst/>
            <a:ahLst/>
            <a:cxnLst/>
            <a:rect l="l" t="t" r="r" b="b"/>
            <a:pathLst>
              <a:path w="5134610" h="10287000">
                <a:moveTo>
                  <a:pt x="538988" y="10259225"/>
                </a:moveTo>
                <a:lnTo>
                  <a:pt x="510616" y="10259225"/>
                </a:lnTo>
                <a:lnTo>
                  <a:pt x="510616" y="10286987"/>
                </a:lnTo>
                <a:lnTo>
                  <a:pt x="538988" y="10286987"/>
                </a:lnTo>
                <a:lnTo>
                  <a:pt x="538988" y="10259225"/>
                </a:lnTo>
                <a:close/>
              </a:path>
              <a:path w="5134610" h="10287000">
                <a:moveTo>
                  <a:pt x="538988" y="1522095"/>
                </a:moveTo>
                <a:lnTo>
                  <a:pt x="510616" y="1522095"/>
                </a:lnTo>
                <a:lnTo>
                  <a:pt x="510616" y="2004339"/>
                </a:lnTo>
                <a:lnTo>
                  <a:pt x="538988" y="2004339"/>
                </a:lnTo>
                <a:lnTo>
                  <a:pt x="538988" y="1522095"/>
                </a:lnTo>
                <a:close/>
              </a:path>
              <a:path w="5134610" h="10287000">
                <a:moveTo>
                  <a:pt x="1049591" y="10259225"/>
                </a:moveTo>
                <a:lnTo>
                  <a:pt x="1021232" y="10259225"/>
                </a:lnTo>
                <a:lnTo>
                  <a:pt x="1021232" y="10286987"/>
                </a:lnTo>
                <a:lnTo>
                  <a:pt x="1049591" y="10286987"/>
                </a:lnTo>
                <a:lnTo>
                  <a:pt x="1049591" y="10259225"/>
                </a:lnTo>
                <a:close/>
              </a:path>
              <a:path w="5134610" h="10287000">
                <a:moveTo>
                  <a:pt x="1049591" y="1522095"/>
                </a:moveTo>
                <a:lnTo>
                  <a:pt x="1021232" y="1522095"/>
                </a:lnTo>
                <a:lnTo>
                  <a:pt x="1021232" y="2004339"/>
                </a:lnTo>
                <a:lnTo>
                  <a:pt x="1049591" y="2004339"/>
                </a:lnTo>
                <a:lnTo>
                  <a:pt x="1049591" y="1522095"/>
                </a:lnTo>
                <a:close/>
              </a:path>
              <a:path w="5134610" h="10287000">
                <a:moveTo>
                  <a:pt x="1560207" y="10259225"/>
                </a:moveTo>
                <a:lnTo>
                  <a:pt x="1531835" y="10259225"/>
                </a:lnTo>
                <a:lnTo>
                  <a:pt x="1531835" y="10286987"/>
                </a:lnTo>
                <a:lnTo>
                  <a:pt x="1560207" y="10286987"/>
                </a:lnTo>
                <a:lnTo>
                  <a:pt x="1560207" y="10259225"/>
                </a:lnTo>
                <a:close/>
              </a:path>
              <a:path w="5134610" h="10287000">
                <a:moveTo>
                  <a:pt x="1560207" y="1522095"/>
                </a:moveTo>
                <a:lnTo>
                  <a:pt x="1531835" y="1522095"/>
                </a:lnTo>
                <a:lnTo>
                  <a:pt x="1531835" y="2004339"/>
                </a:lnTo>
                <a:lnTo>
                  <a:pt x="1560207" y="2004339"/>
                </a:lnTo>
                <a:lnTo>
                  <a:pt x="1560207" y="1522095"/>
                </a:lnTo>
                <a:close/>
              </a:path>
              <a:path w="5134610" h="10287000">
                <a:moveTo>
                  <a:pt x="2070811" y="10259225"/>
                </a:moveTo>
                <a:lnTo>
                  <a:pt x="2042452" y="10259225"/>
                </a:lnTo>
                <a:lnTo>
                  <a:pt x="2042452" y="10286987"/>
                </a:lnTo>
                <a:lnTo>
                  <a:pt x="2070811" y="10286987"/>
                </a:lnTo>
                <a:lnTo>
                  <a:pt x="2070811" y="10259225"/>
                </a:lnTo>
                <a:close/>
              </a:path>
              <a:path w="5134610" h="10287000">
                <a:moveTo>
                  <a:pt x="2070811" y="1522095"/>
                </a:moveTo>
                <a:lnTo>
                  <a:pt x="2042452" y="1522095"/>
                </a:lnTo>
                <a:lnTo>
                  <a:pt x="2042452" y="2004339"/>
                </a:lnTo>
                <a:lnTo>
                  <a:pt x="2070811" y="2004339"/>
                </a:lnTo>
                <a:lnTo>
                  <a:pt x="2070811" y="1522095"/>
                </a:lnTo>
                <a:close/>
              </a:path>
              <a:path w="5134610" h="10287000">
                <a:moveTo>
                  <a:pt x="2070811" y="1011478"/>
                </a:moveTo>
                <a:lnTo>
                  <a:pt x="2042452" y="1011478"/>
                </a:lnTo>
                <a:lnTo>
                  <a:pt x="2042452" y="1493723"/>
                </a:lnTo>
                <a:lnTo>
                  <a:pt x="2070811" y="1493723"/>
                </a:lnTo>
                <a:lnTo>
                  <a:pt x="2070811" y="1011478"/>
                </a:lnTo>
                <a:close/>
              </a:path>
              <a:path w="5134610" h="10287000">
                <a:moveTo>
                  <a:pt x="5134483" y="8174152"/>
                </a:moveTo>
                <a:lnTo>
                  <a:pt x="2595613" y="8174152"/>
                </a:lnTo>
                <a:lnTo>
                  <a:pt x="2595613" y="7708595"/>
                </a:lnTo>
                <a:lnTo>
                  <a:pt x="2567241" y="7708595"/>
                </a:lnTo>
                <a:lnTo>
                  <a:pt x="2567241" y="8174152"/>
                </a:lnTo>
                <a:lnTo>
                  <a:pt x="2567241" y="8202092"/>
                </a:lnTo>
                <a:lnTo>
                  <a:pt x="2567241" y="8684692"/>
                </a:lnTo>
                <a:lnTo>
                  <a:pt x="2070811" y="8684692"/>
                </a:lnTo>
                <a:lnTo>
                  <a:pt x="2070811" y="8202600"/>
                </a:lnTo>
                <a:lnTo>
                  <a:pt x="2042452" y="8202600"/>
                </a:lnTo>
                <a:lnTo>
                  <a:pt x="2042452" y="8684692"/>
                </a:lnTo>
                <a:lnTo>
                  <a:pt x="1560207" y="8684692"/>
                </a:lnTo>
                <a:lnTo>
                  <a:pt x="1560207" y="8202600"/>
                </a:lnTo>
                <a:lnTo>
                  <a:pt x="1531835" y="8202600"/>
                </a:lnTo>
                <a:lnTo>
                  <a:pt x="1531835" y="8684692"/>
                </a:lnTo>
                <a:lnTo>
                  <a:pt x="1049591" y="8684692"/>
                </a:lnTo>
                <a:lnTo>
                  <a:pt x="1049591" y="8202600"/>
                </a:lnTo>
                <a:lnTo>
                  <a:pt x="1021232" y="8202600"/>
                </a:lnTo>
                <a:lnTo>
                  <a:pt x="1021232" y="8684692"/>
                </a:lnTo>
                <a:lnTo>
                  <a:pt x="538988" y="8684692"/>
                </a:lnTo>
                <a:lnTo>
                  <a:pt x="538988" y="8202600"/>
                </a:lnTo>
                <a:lnTo>
                  <a:pt x="510616" y="8202600"/>
                </a:lnTo>
                <a:lnTo>
                  <a:pt x="510616" y="8684692"/>
                </a:lnTo>
                <a:lnTo>
                  <a:pt x="28371" y="8684692"/>
                </a:lnTo>
                <a:lnTo>
                  <a:pt x="28371" y="8202092"/>
                </a:lnTo>
                <a:lnTo>
                  <a:pt x="2567241" y="8202092"/>
                </a:lnTo>
                <a:lnTo>
                  <a:pt x="2567241" y="8174152"/>
                </a:lnTo>
                <a:lnTo>
                  <a:pt x="2070811" y="8174152"/>
                </a:lnTo>
                <a:lnTo>
                  <a:pt x="2070811" y="7708595"/>
                </a:lnTo>
                <a:lnTo>
                  <a:pt x="2042452" y="7708595"/>
                </a:lnTo>
                <a:lnTo>
                  <a:pt x="2042452" y="8174152"/>
                </a:lnTo>
                <a:lnTo>
                  <a:pt x="1560207" y="8174152"/>
                </a:lnTo>
                <a:lnTo>
                  <a:pt x="1560207" y="7708595"/>
                </a:lnTo>
                <a:lnTo>
                  <a:pt x="1531835" y="7708595"/>
                </a:lnTo>
                <a:lnTo>
                  <a:pt x="1531835" y="8174152"/>
                </a:lnTo>
                <a:lnTo>
                  <a:pt x="1049591" y="8174152"/>
                </a:lnTo>
                <a:lnTo>
                  <a:pt x="1049591" y="7708595"/>
                </a:lnTo>
                <a:lnTo>
                  <a:pt x="1021232" y="7708595"/>
                </a:lnTo>
                <a:lnTo>
                  <a:pt x="1021232" y="8174152"/>
                </a:lnTo>
                <a:lnTo>
                  <a:pt x="538988" y="8174152"/>
                </a:lnTo>
                <a:lnTo>
                  <a:pt x="538988" y="7708595"/>
                </a:lnTo>
                <a:lnTo>
                  <a:pt x="510616" y="7708595"/>
                </a:lnTo>
                <a:lnTo>
                  <a:pt x="510616" y="8174152"/>
                </a:lnTo>
                <a:lnTo>
                  <a:pt x="28371" y="8174152"/>
                </a:lnTo>
                <a:lnTo>
                  <a:pt x="28371" y="7708595"/>
                </a:lnTo>
                <a:lnTo>
                  <a:pt x="0" y="7708595"/>
                </a:lnTo>
                <a:lnTo>
                  <a:pt x="0" y="10230282"/>
                </a:lnTo>
                <a:lnTo>
                  <a:pt x="28371" y="10230282"/>
                </a:lnTo>
                <a:lnTo>
                  <a:pt x="28371" y="9734982"/>
                </a:lnTo>
                <a:lnTo>
                  <a:pt x="510616" y="9734982"/>
                </a:lnTo>
                <a:lnTo>
                  <a:pt x="510616" y="10230853"/>
                </a:lnTo>
                <a:lnTo>
                  <a:pt x="14185" y="10230853"/>
                </a:lnTo>
                <a:lnTo>
                  <a:pt x="14185" y="10244823"/>
                </a:lnTo>
                <a:lnTo>
                  <a:pt x="0" y="10244823"/>
                </a:lnTo>
                <a:lnTo>
                  <a:pt x="0" y="10258793"/>
                </a:lnTo>
                <a:lnTo>
                  <a:pt x="0" y="10286733"/>
                </a:lnTo>
                <a:lnTo>
                  <a:pt x="28371" y="10286733"/>
                </a:lnTo>
                <a:lnTo>
                  <a:pt x="28371" y="10258793"/>
                </a:lnTo>
                <a:lnTo>
                  <a:pt x="2567241" y="10258793"/>
                </a:lnTo>
                <a:lnTo>
                  <a:pt x="2567241" y="10244823"/>
                </a:lnTo>
                <a:lnTo>
                  <a:pt x="2567241" y="10230853"/>
                </a:lnTo>
                <a:lnTo>
                  <a:pt x="2070811" y="10230853"/>
                </a:lnTo>
                <a:lnTo>
                  <a:pt x="2070811" y="9734982"/>
                </a:lnTo>
                <a:lnTo>
                  <a:pt x="2567241" y="9734982"/>
                </a:lnTo>
                <a:lnTo>
                  <a:pt x="2567241" y="9705772"/>
                </a:lnTo>
                <a:lnTo>
                  <a:pt x="2070811" y="9705772"/>
                </a:lnTo>
                <a:lnTo>
                  <a:pt x="2070811" y="9224442"/>
                </a:lnTo>
                <a:lnTo>
                  <a:pt x="2567241" y="9224442"/>
                </a:lnTo>
                <a:lnTo>
                  <a:pt x="2567241" y="9195232"/>
                </a:lnTo>
                <a:lnTo>
                  <a:pt x="2070811" y="9195232"/>
                </a:lnTo>
                <a:lnTo>
                  <a:pt x="2070811" y="8713203"/>
                </a:lnTo>
                <a:lnTo>
                  <a:pt x="2042452" y="8713203"/>
                </a:lnTo>
                <a:lnTo>
                  <a:pt x="2042452" y="10230853"/>
                </a:lnTo>
                <a:lnTo>
                  <a:pt x="1560207" y="10230853"/>
                </a:lnTo>
                <a:lnTo>
                  <a:pt x="1560207" y="9734982"/>
                </a:lnTo>
                <a:lnTo>
                  <a:pt x="2042452" y="9734982"/>
                </a:lnTo>
                <a:lnTo>
                  <a:pt x="2042452" y="9705772"/>
                </a:lnTo>
                <a:lnTo>
                  <a:pt x="1560207" y="9705772"/>
                </a:lnTo>
                <a:lnTo>
                  <a:pt x="1560207" y="9224442"/>
                </a:lnTo>
                <a:lnTo>
                  <a:pt x="2042452" y="9224442"/>
                </a:lnTo>
                <a:lnTo>
                  <a:pt x="2042452" y="9195232"/>
                </a:lnTo>
                <a:lnTo>
                  <a:pt x="1560207" y="9195232"/>
                </a:lnTo>
                <a:lnTo>
                  <a:pt x="1560207" y="8713203"/>
                </a:lnTo>
                <a:lnTo>
                  <a:pt x="1531835" y="8713203"/>
                </a:lnTo>
                <a:lnTo>
                  <a:pt x="1531835" y="10230853"/>
                </a:lnTo>
                <a:lnTo>
                  <a:pt x="1049591" y="10230853"/>
                </a:lnTo>
                <a:lnTo>
                  <a:pt x="1049591" y="9734982"/>
                </a:lnTo>
                <a:lnTo>
                  <a:pt x="1531835" y="9734982"/>
                </a:lnTo>
                <a:lnTo>
                  <a:pt x="1531835" y="9705772"/>
                </a:lnTo>
                <a:lnTo>
                  <a:pt x="1049591" y="9705772"/>
                </a:lnTo>
                <a:lnTo>
                  <a:pt x="1049591" y="9224442"/>
                </a:lnTo>
                <a:lnTo>
                  <a:pt x="1531835" y="9224442"/>
                </a:lnTo>
                <a:lnTo>
                  <a:pt x="1531835" y="9195232"/>
                </a:lnTo>
                <a:lnTo>
                  <a:pt x="1049591" y="9195232"/>
                </a:lnTo>
                <a:lnTo>
                  <a:pt x="1049591" y="8713203"/>
                </a:lnTo>
                <a:lnTo>
                  <a:pt x="1021232" y="8713203"/>
                </a:lnTo>
                <a:lnTo>
                  <a:pt x="1021232" y="10230853"/>
                </a:lnTo>
                <a:lnTo>
                  <a:pt x="538988" y="10230853"/>
                </a:lnTo>
                <a:lnTo>
                  <a:pt x="538988" y="9734982"/>
                </a:lnTo>
                <a:lnTo>
                  <a:pt x="1021232" y="9734982"/>
                </a:lnTo>
                <a:lnTo>
                  <a:pt x="1021232" y="9705772"/>
                </a:lnTo>
                <a:lnTo>
                  <a:pt x="538988" y="9705772"/>
                </a:lnTo>
                <a:lnTo>
                  <a:pt x="538988" y="9224442"/>
                </a:lnTo>
                <a:lnTo>
                  <a:pt x="1021232" y="9224442"/>
                </a:lnTo>
                <a:lnTo>
                  <a:pt x="1021232" y="9195232"/>
                </a:lnTo>
                <a:lnTo>
                  <a:pt x="538988" y="9195232"/>
                </a:lnTo>
                <a:lnTo>
                  <a:pt x="538988" y="8713203"/>
                </a:lnTo>
                <a:lnTo>
                  <a:pt x="510616" y="8713203"/>
                </a:lnTo>
                <a:lnTo>
                  <a:pt x="510616" y="9195232"/>
                </a:lnTo>
                <a:lnTo>
                  <a:pt x="510616" y="9224442"/>
                </a:lnTo>
                <a:lnTo>
                  <a:pt x="510616" y="9705772"/>
                </a:lnTo>
                <a:lnTo>
                  <a:pt x="28371" y="9705772"/>
                </a:lnTo>
                <a:lnTo>
                  <a:pt x="28371" y="9224442"/>
                </a:lnTo>
                <a:lnTo>
                  <a:pt x="510616" y="9224442"/>
                </a:lnTo>
                <a:lnTo>
                  <a:pt x="510616" y="9195232"/>
                </a:lnTo>
                <a:lnTo>
                  <a:pt x="28371" y="9195232"/>
                </a:lnTo>
                <a:lnTo>
                  <a:pt x="28371" y="8712632"/>
                </a:lnTo>
                <a:lnTo>
                  <a:pt x="2567241" y="8712632"/>
                </a:lnTo>
                <a:lnTo>
                  <a:pt x="5134483" y="8712632"/>
                </a:lnTo>
                <a:lnTo>
                  <a:pt x="5134483" y="8684692"/>
                </a:lnTo>
                <a:lnTo>
                  <a:pt x="2595613" y="8684692"/>
                </a:lnTo>
                <a:lnTo>
                  <a:pt x="2595613" y="8202092"/>
                </a:lnTo>
                <a:lnTo>
                  <a:pt x="5134483" y="8202092"/>
                </a:lnTo>
                <a:lnTo>
                  <a:pt x="5134483" y="8174152"/>
                </a:lnTo>
                <a:close/>
              </a:path>
              <a:path w="5134610" h="10287000">
                <a:moveTo>
                  <a:pt x="5134483" y="472440"/>
                </a:moveTo>
                <a:lnTo>
                  <a:pt x="4638052" y="472440"/>
                </a:lnTo>
                <a:lnTo>
                  <a:pt x="4638052" y="0"/>
                </a:lnTo>
                <a:lnTo>
                  <a:pt x="4609693" y="0"/>
                </a:lnTo>
                <a:lnTo>
                  <a:pt x="4609693" y="472440"/>
                </a:lnTo>
                <a:lnTo>
                  <a:pt x="4127449" y="472440"/>
                </a:lnTo>
                <a:lnTo>
                  <a:pt x="4127449" y="0"/>
                </a:lnTo>
                <a:lnTo>
                  <a:pt x="4099077" y="0"/>
                </a:lnTo>
                <a:lnTo>
                  <a:pt x="4099077" y="472440"/>
                </a:lnTo>
                <a:lnTo>
                  <a:pt x="3616833" y="472440"/>
                </a:lnTo>
                <a:lnTo>
                  <a:pt x="3616833" y="0"/>
                </a:lnTo>
                <a:lnTo>
                  <a:pt x="3588461" y="0"/>
                </a:lnTo>
                <a:lnTo>
                  <a:pt x="3588461" y="472440"/>
                </a:lnTo>
                <a:lnTo>
                  <a:pt x="3106216" y="472440"/>
                </a:lnTo>
                <a:lnTo>
                  <a:pt x="3106216" y="0"/>
                </a:lnTo>
                <a:lnTo>
                  <a:pt x="3077857" y="0"/>
                </a:lnTo>
                <a:lnTo>
                  <a:pt x="3077857" y="472440"/>
                </a:lnTo>
                <a:lnTo>
                  <a:pt x="2595613" y="472440"/>
                </a:lnTo>
                <a:lnTo>
                  <a:pt x="2595613" y="0"/>
                </a:lnTo>
                <a:lnTo>
                  <a:pt x="2567241" y="0"/>
                </a:lnTo>
                <a:lnTo>
                  <a:pt x="2567241" y="2033270"/>
                </a:lnTo>
                <a:lnTo>
                  <a:pt x="5134483" y="2033270"/>
                </a:lnTo>
                <a:lnTo>
                  <a:pt x="5134483" y="2004060"/>
                </a:lnTo>
                <a:lnTo>
                  <a:pt x="4638052" y="2004060"/>
                </a:lnTo>
                <a:lnTo>
                  <a:pt x="4638052" y="1522730"/>
                </a:lnTo>
                <a:lnTo>
                  <a:pt x="5134483" y="1522730"/>
                </a:lnTo>
                <a:lnTo>
                  <a:pt x="5134483" y="1518323"/>
                </a:lnTo>
                <a:lnTo>
                  <a:pt x="5134483" y="1493520"/>
                </a:lnTo>
                <a:lnTo>
                  <a:pt x="4638052" y="1493520"/>
                </a:lnTo>
                <a:lnTo>
                  <a:pt x="4638052" y="1011478"/>
                </a:lnTo>
                <a:lnTo>
                  <a:pt x="4609693" y="1011478"/>
                </a:lnTo>
                <a:lnTo>
                  <a:pt x="4609693" y="1493520"/>
                </a:lnTo>
                <a:lnTo>
                  <a:pt x="4609693" y="1522730"/>
                </a:lnTo>
                <a:lnTo>
                  <a:pt x="4609693" y="2004060"/>
                </a:lnTo>
                <a:lnTo>
                  <a:pt x="4127449" y="2004060"/>
                </a:lnTo>
                <a:lnTo>
                  <a:pt x="4127449" y="1522730"/>
                </a:lnTo>
                <a:lnTo>
                  <a:pt x="4609693" y="1522730"/>
                </a:lnTo>
                <a:lnTo>
                  <a:pt x="4609693" y="1493520"/>
                </a:lnTo>
                <a:lnTo>
                  <a:pt x="4127449" y="1493520"/>
                </a:lnTo>
                <a:lnTo>
                  <a:pt x="4127449" y="1011478"/>
                </a:lnTo>
                <a:lnTo>
                  <a:pt x="4099077" y="1011478"/>
                </a:lnTo>
                <a:lnTo>
                  <a:pt x="4099077" y="1493520"/>
                </a:lnTo>
                <a:lnTo>
                  <a:pt x="4099077" y="1522730"/>
                </a:lnTo>
                <a:lnTo>
                  <a:pt x="4099077" y="2004060"/>
                </a:lnTo>
                <a:lnTo>
                  <a:pt x="3616833" y="2004060"/>
                </a:lnTo>
                <a:lnTo>
                  <a:pt x="3616833" y="1522730"/>
                </a:lnTo>
                <a:lnTo>
                  <a:pt x="4099077" y="1522730"/>
                </a:lnTo>
                <a:lnTo>
                  <a:pt x="4099077" y="1493520"/>
                </a:lnTo>
                <a:lnTo>
                  <a:pt x="3616833" y="1493520"/>
                </a:lnTo>
                <a:lnTo>
                  <a:pt x="3616833" y="1011478"/>
                </a:lnTo>
                <a:lnTo>
                  <a:pt x="3588461" y="1011478"/>
                </a:lnTo>
                <a:lnTo>
                  <a:pt x="3588461" y="1493520"/>
                </a:lnTo>
                <a:lnTo>
                  <a:pt x="3588461" y="1522730"/>
                </a:lnTo>
                <a:lnTo>
                  <a:pt x="3588461" y="2004060"/>
                </a:lnTo>
                <a:lnTo>
                  <a:pt x="3106216" y="2004060"/>
                </a:lnTo>
                <a:lnTo>
                  <a:pt x="3106216" y="1522730"/>
                </a:lnTo>
                <a:lnTo>
                  <a:pt x="3588461" y="1522730"/>
                </a:lnTo>
                <a:lnTo>
                  <a:pt x="3588461" y="1493520"/>
                </a:lnTo>
                <a:lnTo>
                  <a:pt x="3106216" y="1493520"/>
                </a:lnTo>
                <a:lnTo>
                  <a:pt x="3106216" y="1011478"/>
                </a:lnTo>
                <a:lnTo>
                  <a:pt x="3077857" y="1011478"/>
                </a:lnTo>
                <a:lnTo>
                  <a:pt x="3077857" y="1493520"/>
                </a:lnTo>
                <a:lnTo>
                  <a:pt x="3077857" y="1522730"/>
                </a:lnTo>
                <a:lnTo>
                  <a:pt x="3077857" y="2004060"/>
                </a:lnTo>
                <a:lnTo>
                  <a:pt x="2595613" y="2004060"/>
                </a:lnTo>
                <a:lnTo>
                  <a:pt x="2595613" y="1522730"/>
                </a:lnTo>
                <a:lnTo>
                  <a:pt x="3077857" y="1522730"/>
                </a:lnTo>
                <a:lnTo>
                  <a:pt x="3077857" y="1493520"/>
                </a:lnTo>
                <a:lnTo>
                  <a:pt x="2595613" y="1493520"/>
                </a:lnTo>
                <a:lnTo>
                  <a:pt x="2595613" y="1010920"/>
                </a:lnTo>
                <a:lnTo>
                  <a:pt x="4679708" y="1010920"/>
                </a:lnTo>
                <a:lnTo>
                  <a:pt x="4679708" y="982980"/>
                </a:lnTo>
                <a:lnTo>
                  <a:pt x="4638052" y="982980"/>
                </a:lnTo>
                <a:lnTo>
                  <a:pt x="4638052" y="500875"/>
                </a:lnTo>
                <a:lnTo>
                  <a:pt x="4609693" y="500875"/>
                </a:lnTo>
                <a:lnTo>
                  <a:pt x="4609693" y="982980"/>
                </a:lnTo>
                <a:lnTo>
                  <a:pt x="4127449" y="982980"/>
                </a:lnTo>
                <a:lnTo>
                  <a:pt x="4127449" y="500875"/>
                </a:lnTo>
                <a:lnTo>
                  <a:pt x="4099077" y="500875"/>
                </a:lnTo>
                <a:lnTo>
                  <a:pt x="4099077" y="982980"/>
                </a:lnTo>
                <a:lnTo>
                  <a:pt x="3616833" y="982980"/>
                </a:lnTo>
                <a:lnTo>
                  <a:pt x="3616833" y="500875"/>
                </a:lnTo>
                <a:lnTo>
                  <a:pt x="3588461" y="500875"/>
                </a:lnTo>
                <a:lnTo>
                  <a:pt x="3588461" y="982980"/>
                </a:lnTo>
                <a:lnTo>
                  <a:pt x="3106216" y="982980"/>
                </a:lnTo>
                <a:lnTo>
                  <a:pt x="3106216" y="500875"/>
                </a:lnTo>
                <a:lnTo>
                  <a:pt x="3077857" y="500875"/>
                </a:lnTo>
                <a:lnTo>
                  <a:pt x="3077857" y="982980"/>
                </a:lnTo>
                <a:lnTo>
                  <a:pt x="2595613" y="982980"/>
                </a:lnTo>
                <a:lnTo>
                  <a:pt x="2595613" y="500380"/>
                </a:lnTo>
                <a:lnTo>
                  <a:pt x="5134483" y="500380"/>
                </a:lnTo>
                <a:lnTo>
                  <a:pt x="5134483" y="494614"/>
                </a:lnTo>
                <a:lnTo>
                  <a:pt x="5134483" y="47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7663612" y="11"/>
            <a:ext cx="5134610" cy="10287000"/>
          </a:xfrm>
          <a:custGeom>
            <a:avLst/>
            <a:gdLst/>
            <a:ahLst/>
            <a:cxnLst/>
            <a:rect l="l" t="t" r="r" b="b"/>
            <a:pathLst>
              <a:path w="5134610" h="10287000">
                <a:moveTo>
                  <a:pt x="538975" y="10259225"/>
                </a:moveTo>
                <a:lnTo>
                  <a:pt x="510616" y="10259225"/>
                </a:lnTo>
                <a:lnTo>
                  <a:pt x="510616" y="10286987"/>
                </a:lnTo>
                <a:lnTo>
                  <a:pt x="538975" y="10286987"/>
                </a:lnTo>
                <a:lnTo>
                  <a:pt x="538975" y="10259225"/>
                </a:lnTo>
                <a:close/>
              </a:path>
              <a:path w="5134610" h="10287000">
                <a:moveTo>
                  <a:pt x="538975" y="7708595"/>
                </a:moveTo>
                <a:lnTo>
                  <a:pt x="510616" y="7708595"/>
                </a:lnTo>
                <a:lnTo>
                  <a:pt x="510616" y="8174228"/>
                </a:lnTo>
                <a:lnTo>
                  <a:pt x="538975" y="8174228"/>
                </a:lnTo>
                <a:lnTo>
                  <a:pt x="538975" y="7708595"/>
                </a:lnTo>
                <a:close/>
              </a:path>
              <a:path w="5134610" h="10287000">
                <a:moveTo>
                  <a:pt x="1049591" y="10259225"/>
                </a:moveTo>
                <a:lnTo>
                  <a:pt x="1021219" y="10259225"/>
                </a:lnTo>
                <a:lnTo>
                  <a:pt x="1021219" y="10286987"/>
                </a:lnTo>
                <a:lnTo>
                  <a:pt x="1049591" y="10286987"/>
                </a:lnTo>
                <a:lnTo>
                  <a:pt x="1049591" y="10259225"/>
                </a:lnTo>
                <a:close/>
              </a:path>
              <a:path w="5134610" h="10287000">
                <a:moveTo>
                  <a:pt x="1049591" y="7708595"/>
                </a:moveTo>
                <a:lnTo>
                  <a:pt x="1021219" y="7708595"/>
                </a:lnTo>
                <a:lnTo>
                  <a:pt x="1021219" y="8174228"/>
                </a:lnTo>
                <a:lnTo>
                  <a:pt x="1049591" y="8174228"/>
                </a:lnTo>
                <a:lnTo>
                  <a:pt x="1049591" y="7708595"/>
                </a:lnTo>
                <a:close/>
              </a:path>
              <a:path w="5134610" h="10287000">
                <a:moveTo>
                  <a:pt x="1560207" y="10259225"/>
                </a:moveTo>
                <a:lnTo>
                  <a:pt x="1531835" y="10259225"/>
                </a:lnTo>
                <a:lnTo>
                  <a:pt x="1531835" y="10286987"/>
                </a:lnTo>
                <a:lnTo>
                  <a:pt x="1560207" y="10286987"/>
                </a:lnTo>
                <a:lnTo>
                  <a:pt x="1560207" y="10259225"/>
                </a:lnTo>
                <a:close/>
              </a:path>
              <a:path w="5134610" h="10287000">
                <a:moveTo>
                  <a:pt x="1560207" y="7708595"/>
                </a:moveTo>
                <a:lnTo>
                  <a:pt x="1531835" y="7708595"/>
                </a:lnTo>
                <a:lnTo>
                  <a:pt x="1531835" y="8174228"/>
                </a:lnTo>
                <a:lnTo>
                  <a:pt x="1560207" y="8174228"/>
                </a:lnTo>
                <a:lnTo>
                  <a:pt x="1560207" y="7708595"/>
                </a:lnTo>
                <a:close/>
              </a:path>
              <a:path w="5134610" h="10287000">
                <a:moveTo>
                  <a:pt x="2070811" y="10259225"/>
                </a:moveTo>
                <a:lnTo>
                  <a:pt x="2042452" y="10259225"/>
                </a:lnTo>
                <a:lnTo>
                  <a:pt x="2042452" y="10286987"/>
                </a:lnTo>
                <a:lnTo>
                  <a:pt x="2070811" y="10286987"/>
                </a:lnTo>
                <a:lnTo>
                  <a:pt x="2070811" y="10259225"/>
                </a:lnTo>
                <a:close/>
              </a:path>
              <a:path w="5134610" h="10287000">
                <a:moveTo>
                  <a:pt x="2070811" y="7708595"/>
                </a:moveTo>
                <a:lnTo>
                  <a:pt x="2042452" y="7708595"/>
                </a:lnTo>
                <a:lnTo>
                  <a:pt x="2042452" y="8174228"/>
                </a:lnTo>
                <a:lnTo>
                  <a:pt x="2070811" y="8174228"/>
                </a:lnTo>
                <a:lnTo>
                  <a:pt x="2070811" y="7708595"/>
                </a:lnTo>
                <a:close/>
              </a:path>
              <a:path w="5134610" h="10287000">
                <a:moveTo>
                  <a:pt x="5134483" y="8174152"/>
                </a:moveTo>
                <a:lnTo>
                  <a:pt x="4638052" y="8174152"/>
                </a:lnTo>
                <a:lnTo>
                  <a:pt x="4638052" y="7708595"/>
                </a:lnTo>
                <a:lnTo>
                  <a:pt x="4609693" y="7708595"/>
                </a:lnTo>
                <a:lnTo>
                  <a:pt x="4609693" y="8174152"/>
                </a:lnTo>
                <a:lnTo>
                  <a:pt x="4127449" y="8174152"/>
                </a:lnTo>
                <a:lnTo>
                  <a:pt x="4127449" y="7708595"/>
                </a:lnTo>
                <a:lnTo>
                  <a:pt x="4099077" y="7708595"/>
                </a:lnTo>
                <a:lnTo>
                  <a:pt x="4099077" y="8174152"/>
                </a:lnTo>
                <a:lnTo>
                  <a:pt x="3616833" y="8174152"/>
                </a:lnTo>
                <a:lnTo>
                  <a:pt x="3616833" y="7708595"/>
                </a:lnTo>
                <a:lnTo>
                  <a:pt x="3588461" y="7708595"/>
                </a:lnTo>
                <a:lnTo>
                  <a:pt x="3588461" y="8174152"/>
                </a:lnTo>
                <a:lnTo>
                  <a:pt x="3106216" y="8174152"/>
                </a:lnTo>
                <a:lnTo>
                  <a:pt x="3106216" y="7708595"/>
                </a:lnTo>
                <a:lnTo>
                  <a:pt x="3077857" y="7708595"/>
                </a:lnTo>
                <a:lnTo>
                  <a:pt x="3077857" y="8174152"/>
                </a:lnTo>
                <a:lnTo>
                  <a:pt x="2595613" y="8174152"/>
                </a:lnTo>
                <a:lnTo>
                  <a:pt x="2595613" y="7708595"/>
                </a:lnTo>
                <a:lnTo>
                  <a:pt x="2567241" y="7708595"/>
                </a:lnTo>
                <a:lnTo>
                  <a:pt x="2567241" y="9705772"/>
                </a:lnTo>
                <a:lnTo>
                  <a:pt x="2070811" y="9705772"/>
                </a:lnTo>
                <a:lnTo>
                  <a:pt x="2070811" y="9224442"/>
                </a:lnTo>
                <a:lnTo>
                  <a:pt x="2567241" y="9224442"/>
                </a:lnTo>
                <a:lnTo>
                  <a:pt x="2567241" y="9195232"/>
                </a:lnTo>
                <a:lnTo>
                  <a:pt x="2070811" y="9195232"/>
                </a:lnTo>
                <a:lnTo>
                  <a:pt x="2070811" y="8713203"/>
                </a:lnTo>
                <a:lnTo>
                  <a:pt x="2042452" y="8713203"/>
                </a:lnTo>
                <a:lnTo>
                  <a:pt x="2042452" y="10230853"/>
                </a:lnTo>
                <a:lnTo>
                  <a:pt x="1560207" y="10230853"/>
                </a:lnTo>
                <a:lnTo>
                  <a:pt x="1560207" y="9734982"/>
                </a:lnTo>
                <a:lnTo>
                  <a:pt x="2042452" y="9734982"/>
                </a:lnTo>
                <a:lnTo>
                  <a:pt x="2042452" y="9705772"/>
                </a:lnTo>
                <a:lnTo>
                  <a:pt x="1531835" y="9705772"/>
                </a:lnTo>
                <a:lnTo>
                  <a:pt x="1531835" y="9734982"/>
                </a:lnTo>
                <a:lnTo>
                  <a:pt x="1531835" y="10230853"/>
                </a:lnTo>
                <a:lnTo>
                  <a:pt x="1049591" y="10230853"/>
                </a:lnTo>
                <a:lnTo>
                  <a:pt x="1049591" y="9734982"/>
                </a:lnTo>
                <a:lnTo>
                  <a:pt x="1531835" y="9734982"/>
                </a:lnTo>
                <a:lnTo>
                  <a:pt x="1531835" y="9705772"/>
                </a:lnTo>
                <a:lnTo>
                  <a:pt x="1021219" y="9705772"/>
                </a:lnTo>
                <a:lnTo>
                  <a:pt x="1021219" y="9734982"/>
                </a:lnTo>
                <a:lnTo>
                  <a:pt x="1021219" y="10230853"/>
                </a:lnTo>
                <a:lnTo>
                  <a:pt x="538975" y="10230853"/>
                </a:lnTo>
                <a:lnTo>
                  <a:pt x="538975" y="9734982"/>
                </a:lnTo>
                <a:lnTo>
                  <a:pt x="1021219" y="9734982"/>
                </a:lnTo>
                <a:lnTo>
                  <a:pt x="1021219" y="9705772"/>
                </a:lnTo>
                <a:lnTo>
                  <a:pt x="538975" y="9705772"/>
                </a:lnTo>
                <a:lnTo>
                  <a:pt x="538975" y="9224442"/>
                </a:lnTo>
                <a:lnTo>
                  <a:pt x="2042452" y="9224442"/>
                </a:lnTo>
                <a:lnTo>
                  <a:pt x="2042452" y="9195232"/>
                </a:lnTo>
                <a:lnTo>
                  <a:pt x="1560207" y="9195232"/>
                </a:lnTo>
                <a:lnTo>
                  <a:pt x="1560207" y="8713203"/>
                </a:lnTo>
                <a:lnTo>
                  <a:pt x="1531835" y="8713203"/>
                </a:lnTo>
                <a:lnTo>
                  <a:pt x="1531835" y="9195232"/>
                </a:lnTo>
                <a:lnTo>
                  <a:pt x="1049591" y="9195232"/>
                </a:lnTo>
                <a:lnTo>
                  <a:pt x="1049591" y="8713203"/>
                </a:lnTo>
                <a:lnTo>
                  <a:pt x="1021219" y="8713203"/>
                </a:lnTo>
                <a:lnTo>
                  <a:pt x="1021219" y="9195232"/>
                </a:lnTo>
                <a:lnTo>
                  <a:pt x="538975" y="9195232"/>
                </a:lnTo>
                <a:lnTo>
                  <a:pt x="538975" y="8713203"/>
                </a:lnTo>
                <a:lnTo>
                  <a:pt x="510616" y="8713203"/>
                </a:lnTo>
                <a:lnTo>
                  <a:pt x="510616" y="9195232"/>
                </a:lnTo>
                <a:lnTo>
                  <a:pt x="510616" y="9224442"/>
                </a:lnTo>
                <a:lnTo>
                  <a:pt x="510616" y="9705772"/>
                </a:lnTo>
                <a:lnTo>
                  <a:pt x="28371" y="9705772"/>
                </a:lnTo>
                <a:lnTo>
                  <a:pt x="28371" y="9224442"/>
                </a:lnTo>
                <a:lnTo>
                  <a:pt x="510616" y="9224442"/>
                </a:lnTo>
                <a:lnTo>
                  <a:pt x="510616" y="9195232"/>
                </a:lnTo>
                <a:lnTo>
                  <a:pt x="28371" y="9195232"/>
                </a:lnTo>
                <a:lnTo>
                  <a:pt x="28371" y="8712632"/>
                </a:lnTo>
                <a:lnTo>
                  <a:pt x="2567241" y="8712632"/>
                </a:lnTo>
                <a:lnTo>
                  <a:pt x="2567241" y="8684692"/>
                </a:lnTo>
                <a:lnTo>
                  <a:pt x="2070811" y="8684692"/>
                </a:lnTo>
                <a:lnTo>
                  <a:pt x="2070811" y="8202600"/>
                </a:lnTo>
                <a:lnTo>
                  <a:pt x="2042452" y="8202600"/>
                </a:lnTo>
                <a:lnTo>
                  <a:pt x="2042452" y="8684692"/>
                </a:lnTo>
                <a:lnTo>
                  <a:pt x="1560207" y="8684692"/>
                </a:lnTo>
                <a:lnTo>
                  <a:pt x="1560207" y="8202600"/>
                </a:lnTo>
                <a:lnTo>
                  <a:pt x="1531835" y="8202600"/>
                </a:lnTo>
                <a:lnTo>
                  <a:pt x="1531835" y="8684692"/>
                </a:lnTo>
                <a:lnTo>
                  <a:pt x="1049591" y="8684692"/>
                </a:lnTo>
                <a:lnTo>
                  <a:pt x="1049591" y="8202600"/>
                </a:lnTo>
                <a:lnTo>
                  <a:pt x="1021219" y="8202600"/>
                </a:lnTo>
                <a:lnTo>
                  <a:pt x="1021219" y="8684692"/>
                </a:lnTo>
                <a:lnTo>
                  <a:pt x="538975" y="8684692"/>
                </a:lnTo>
                <a:lnTo>
                  <a:pt x="538975" y="8202600"/>
                </a:lnTo>
                <a:lnTo>
                  <a:pt x="510616" y="8202600"/>
                </a:lnTo>
                <a:lnTo>
                  <a:pt x="510616" y="8684692"/>
                </a:lnTo>
                <a:lnTo>
                  <a:pt x="0" y="8684692"/>
                </a:lnTo>
                <a:lnTo>
                  <a:pt x="0" y="8712632"/>
                </a:lnTo>
                <a:lnTo>
                  <a:pt x="0" y="10230282"/>
                </a:lnTo>
                <a:lnTo>
                  <a:pt x="28371" y="10230282"/>
                </a:lnTo>
                <a:lnTo>
                  <a:pt x="28371" y="9734982"/>
                </a:lnTo>
                <a:lnTo>
                  <a:pt x="510616" y="9734982"/>
                </a:lnTo>
                <a:lnTo>
                  <a:pt x="510616" y="10230853"/>
                </a:lnTo>
                <a:lnTo>
                  <a:pt x="14185" y="10230853"/>
                </a:lnTo>
                <a:lnTo>
                  <a:pt x="14185" y="10244823"/>
                </a:lnTo>
                <a:lnTo>
                  <a:pt x="0" y="10244823"/>
                </a:lnTo>
                <a:lnTo>
                  <a:pt x="0" y="10258793"/>
                </a:lnTo>
                <a:lnTo>
                  <a:pt x="0" y="10286733"/>
                </a:lnTo>
                <a:lnTo>
                  <a:pt x="28371" y="10286733"/>
                </a:lnTo>
                <a:lnTo>
                  <a:pt x="28371" y="10258793"/>
                </a:lnTo>
                <a:lnTo>
                  <a:pt x="2567241" y="10258793"/>
                </a:lnTo>
                <a:lnTo>
                  <a:pt x="2567241" y="10244823"/>
                </a:lnTo>
                <a:lnTo>
                  <a:pt x="2567241" y="10230853"/>
                </a:lnTo>
                <a:lnTo>
                  <a:pt x="2070811" y="10230853"/>
                </a:lnTo>
                <a:lnTo>
                  <a:pt x="2070811" y="9734982"/>
                </a:lnTo>
                <a:lnTo>
                  <a:pt x="2567241" y="9734982"/>
                </a:lnTo>
                <a:lnTo>
                  <a:pt x="2567241" y="10230282"/>
                </a:lnTo>
                <a:lnTo>
                  <a:pt x="2595613" y="10230282"/>
                </a:lnTo>
                <a:lnTo>
                  <a:pt x="2595613" y="9734982"/>
                </a:lnTo>
                <a:lnTo>
                  <a:pt x="5134483" y="9734982"/>
                </a:lnTo>
                <a:lnTo>
                  <a:pt x="5134483" y="9705772"/>
                </a:lnTo>
                <a:lnTo>
                  <a:pt x="2595613" y="9705772"/>
                </a:lnTo>
                <a:lnTo>
                  <a:pt x="2595613" y="9224442"/>
                </a:lnTo>
                <a:lnTo>
                  <a:pt x="5134483" y="9224442"/>
                </a:lnTo>
                <a:lnTo>
                  <a:pt x="5134483" y="9195232"/>
                </a:lnTo>
                <a:lnTo>
                  <a:pt x="3106216" y="9195232"/>
                </a:lnTo>
                <a:lnTo>
                  <a:pt x="3106216" y="8713203"/>
                </a:lnTo>
                <a:lnTo>
                  <a:pt x="3077857" y="8713203"/>
                </a:lnTo>
                <a:lnTo>
                  <a:pt x="3077857" y="9195232"/>
                </a:lnTo>
                <a:lnTo>
                  <a:pt x="2595613" y="9195232"/>
                </a:lnTo>
                <a:lnTo>
                  <a:pt x="2595613" y="8712632"/>
                </a:lnTo>
                <a:lnTo>
                  <a:pt x="5134483" y="8712632"/>
                </a:lnTo>
                <a:lnTo>
                  <a:pt x="5134483" y="8684692"/>
                </a:lnTo>
                <a:lnTo>
                  <a:pt x="4638052" y="8684692"/>
                </a:lnTo>
                <a:lnTo>
                  <a:pt x="4638052" y="8202600"/>
                </a:lnTo>
                <a:lnTo>
                  <a:pt x="4609693" y="8202600"/>
                </a:lnTo>
                <a:lnTo>
                  <a:pt x="4609693" y="8684692"/>
                </a:lnTo>
                <a:lnTo>
                  <a:pt x="4127449" y="8684692"/>
                </a:lnTo>
                <a:lnTo>
                  <a:pt x="4127449" y="8202600"/>
                </a:lnTo>
                <a:lnTo>
                  <a:pt x="4099077" y="8202600"/>
                </a:lnTo>
                <a:lnTo>
                  <a:pt x="4099077" y="8684692"/>
                </a:lnTo>
                <a:lnTo>
                  <a:pt x="3616833" y="8684692"/>
                </a:lnTo>
                <a:lnTo>
                  <a:pt x="3616833" y="8202600"/>
                </a:lnTo>
                <a:lnTo>
                  <a:pt x="3588461" y="8202600"/>
                </a:lnTo>
                <a:lnTo>
                  <a:pt x="3588461" y="8684692"/>
                </a:lnTo>
                <a:lnTo>
                  <a:pt x="3106216" y="8684692"/>
                </a:lnTo>
                <a:lnTo>
                  <a:pt x="3106216" y="8202600"/>
                </a:lnTo>
                <a:lnTo>
                  <a:pt x="3077857" y="8202600"/>
                </a:lnTo>
                <a:lnTo>
                  <a:pt x="3077857" y="8684692"/>
                </a:lnTo>
                <a:lnTo>
                  <a:pt x="2595613" y="8684692"/>
                </a:lnTo>
                <a:lnTo>
                  <a:pt x="2595613" y="8202092"/>
                </a:lnTo>
                <a:lnTo>
                  <a:pt x="5134483" y="8202092"/>
                </a:lnTo>
                <a:lnTo>
                  <a:pt x="5134483" y="8174152"/>
                </a:lnTo>
                <a:close/>
              </a:path>
              <a:path w="5134610" h="10287000">
                <a:moveTo>
                  <a:pt x="5134483" y="1493520"/>
                </a:moveTo>
                <a:lnTo>
                  <a:pt x="4638052" y="1493520"/>
                </a:lnTo>
                <a:lnTo>
                  <a:pt x="4638052" y="1011478"/>
                </a:lnTo>
                <a:lnTo>
                  <a:pt x="4609693" y="1011478"/>
                </a:lnTo>
                <a:lnTo>
                  <a:pt x="4609693" y="1493520"/>
                </a:lnTo>
                <a:lnTo>
                  <a:pt x="4609693" y="1522730"/>
                </a:lnTo>
                <a:lnTo>
                  <a:pt x="4609693" y="2004060"/>
                </a:lnTo>
                <a:lnTo>
                  <a:pt x="4127449" y="2004060"/>
                </a:lnTo>
                <a:lnTo>
                  <a:pt x="4127449" y="1522730"/>
                </a:lnTo>
                <a:lnTo>
                  <a:pt x="4609693" y="1522730"/>
                </a:lnTo>
                <a:lnTo>
                  <a:pt x="4609693" y="1493520"/>
                </a:lnTo>
                <a:lnTo>
                  <a:pt x="4127449" y="1493520"/>
                </a:lnTo>
                <a:lnTo>
                  <a:pt x="4127449" y="1011478"/>
                </a:lnTo>
                <a:lnTo>
                  <a:pt x="4099077" y="1011478"/>
                </a:lnTo>
                <a:lnTo>
                  <a:pt x="4099077" y="1493520"/>
                </a:lnTo>
                <a:lnTo>
                  <a:pt x="4099077" y="1522730"/>
                </a:lnTo>
                <a:lnTo>
                  <a:pt x="4099077" y="2004060"/>
                </a:lnTo>
                <a:lnTo>
                  <a:pt x="3616833" y="2004060"/>
                </a:lnTo>
                <a:lnTo>
                  <a:pt x="3616833" y="1522730"/>
                </a:lnTo>
                <a:lnTo>
                  <a:pt x="4099077" y="1522730"/>
                </a:lnTo>
                <a:lnTo>
                  <a:pt x="4099077" y="1493520"/>
                </a:lnTo>
                <a:lnTo>
                  <a:pt x="3616833" y="1493520"/>
                </a:lnTo>
                <a:lnTo>
                  <a:pt x="3616833" y="1011478"/>
                </a:lnTo>
                <a:lnTo>
                  <a:pt x="3588461" y="1011478"/>
                </a:lnTo>
                <a:lnTo>
                  <a:pt x="3588461" y="1493520"/>
                </a:lnTo>
                <a:lnTo>
                  <a:pt x="3588461" y="1522730"/>
                </a:lnTo>
                <a:lnTo>
                  <a:pt x="3588461" y="2004060"/>
                </a:lnTo>
                <a:lnTo>
                  <a:pt x="3106216" y="2004060"/>
                </a:lnTo>
                <a:lnTo>
                  <a:pt x="3106216" y="1522730"/>
                </a:lnTo>
                <a:lnTo>
                  <a:pt x="3588461" y="1522730"/>
                </a:lnTo>
                <a:lnTo>
                  <a:pt x="3588461" y="1493520"/>
                </a:lnTo>
                <a:lnTo>
                  <a:pt x="3148152" y="1493520"/>
                </a:lnTo>
                <a:lnTo>
                  <a:pt x="3148152" y="1518323"/>
                </a:lnTo>
                <a:lnTo>
                  <a:pt x="3077857" y="1518323"/>
                </a:lnTo>
                <a:lnTo>
                  <a:pt x="3077857" y="1522730"/>
                </a:lnTo>
                <a:lnTo>
                  <a:pt x="3077857" y="2004060"/>
                </a:lnTo>
                <a:lnTo>
                  <a:pt x="2595613" y="2004060"/>
                </a:lnTo>
                <a:lnTo>
                  <a:pt x="2595613" y="1522730"/>
                </a:lnTo>
                <a:lnTo>
                  <a:pt x="3077857" y="1522730"/>
                </a:lnTo>
                <a:lnTo>
                  <a:pt x="3077857" y="1518323"/>
                </a:lnTo>
                <a:lnTo>
                  <a:pt x="2567241" y="1518323"/>
                </a:lnTo>
                <a:lnTo>
                  <a:pt x="2567241" y="1522730"/>
                </a:lnTo>
                <a:lnTo>
                  <a:pt x="2567241" y="2004060"/>
                </a:lnTo>
                <a:lnTo>
                  <a:pt x="2567241" y="2033270"/>
                </a:lnTo>
                <a:lnTo>
                  <a:pt x="5134483" y="2033270"/>
                </a:lnTo>
                <a:lnTo>
                  <a:pt x="5134483" y="2004060"/>
                </a:lnTo>
                <a:lnTo>
                  <a:pt x="4638052" y="2004060"/>
                </a:lnTo>
                <a:lnTo>
                  <a:pt x="4638052" y="1522730"/>
                </a:lnTo>
                <a:lnTo>
                  <a:pt x="5134483" y="1522730"/>
                </a:lnTo>
                <a:lnTo>
                  <a:pt x="5134483" y="1518323"/>
                </a:lnTo>
                <a:lnTo>
                  <a:pt x="5134483" y="1493520"/>
                </a:lnTo>
                <a:close/>
              </a:path>
              <a:path w="5134610" h="10287000">
                <a:moveTo>
                  <a:pt x="5134483" y="982980"/>
                </a:moveTo>
                <a:lnTo>
                  <a:pt x="4638052" y="982980"/>
                </a:lnTo>
                <a:lnTo>
                  <a:pt x="4638052" y="500875"/>
                </a:lnTo>
                <a:lnTo>
                  <a:pt x="4609693" y="500875"/>
                </a:lnTo>
                <a:lnTo>
                  <a:pt x="4609693" y="982980"/>
                </a:lnTo>
                <a:lnTo>
                  <a:pt x="4127449" y="982980"/>
                </a:lnTo>
                <a:lnTo>
                  <a:pt x="4127449" y="500875"/>
                </a:lnTo>
                <a:lnTo>
                  <a:pt x="4099077" y="500875"/>
                </a:lnTo>
                <a:lnTo>
                  <a:pt x="4099077" y="982980"/>
                </a:lnTo>
                <a:lnTo>
                  <a:pt x="3616833" y="982980"/>
                </a:lnTo>
                <a:lnTo>
                  <a:pt x="3616833" y="500875"/>
                </a:lnTo>
                <a:lnTo>
                  <a:pt x="3588461" y="500875"/>
                </a:lnTo>
                <a:lnTo>
                  <a:pt x="3588461" y="982980"/>
                </a:lnTo>
                <a:lnTo>
                  <a:pt x="3148152" y="982980"/>
                </a:lnTo>
                <a:lnTo>
                  <a:pt x="3148152" y="1010920"/>
                </a:lnTo>
                <a:lnTo>
                  <a:pt x="5134483" y="1010920"/>
                </a:lnTo>
                <a:lnTo>
                  <a:pt x="5134483" y="982980"/>
                </a:lnTo>
                <a:close/>
              </a:path>
              <a:path w="5134610" h="10287000">
                <a:moveTo>
                  <a:pt x="5134483" y="472440"/>
                </a:moveTo>
                <a:lnTo>
                  <a:pt x="4638052" y="472440"/>
                </a:lnTo>
                <a:lnTo>
                  <a:pt x="4638052" y="0"/>
                </a:lnTo>
                <a:lnTo>
                  <a:pt x="4609693" y="0"/>
                </a:lnTo>
                <a:lnTo>
                  <a:pt x="4609693" y="472440"/>
                </a:lnTo>
                <a:lnTo>
                  <a:pt x="4127449" y="472440"/>
                </a:lnTo>
                <a:lnTo>
                  <a:pt x="4127449" y="0"/>
                </a:lnTo>
                <a:lnTo>
                  <a:pt x="4099077" y="0"/>
                </a:lnTo>
                <a:lnTo>
                  <a:pt x="4099077" y="472440"/>
                </a:lnTo>
                <a:lnTo>
                  <a:pt x="3616833" y="472440"/>
                </a:lnTo>
                <a:lnTo>
                  <a:pt x="3616833" y="0"/>
                </a:lnTo>
                <a:lnTo>
                  <a:pt x="3588461" y="0"/>
                </a:lnTo>
                <a:lnTo>
                  <a:pt x="3588461" y="472440"/>
                </a:lnTo>
                <a:lnTo>
                  <a:pt x="3106216" y="472440"/>
                </a:lnTo>
                <a:lnTo>
                  <a:pt x="3106216" y="0"/>
                </a:lnTo>
                <a:lnTo>
                  <a:pt x="3077857" y="0"/>
                </a:lnTo>
                <a:lnTo>
                  <a:pt x="3077857" y="472440"/>
                </a:lnTo>
                <a:lnTo>
                  <a:pt x="2595613" y="472440"/>
                </a:lnTo>
                <a:lnTo>
                  <a:pt x="2595613" y="0"/>
                </a:lnTo>
                <a:lnTo>
                  <a:pt x="2567241" y="0"/>
                </a:lnTo>
                <a:lnTo>
                  <a:pt x="2567241" y="472440"/>
                </a:lnTo>
                <a:lnTo>
                  <a:pt x="2567241" y="494614"/>
                </a:lnTo>
                <a:lnTo>
                  <a:pt x="2567241" y="500380"/>
                </a:lnTo>
                <a:lnTo>
                  <a:pt x="5134483" y="500380"/>
                </a:lnTo>
                <a:lnTo>
                  <a:pt x="5134483" y="494614"/>
                </a:lnTo>
                <a:lnTo>
                  <a:pt x="5134483" y="47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230853" y="11"/>
            <a:ext cx="5134610" cy="10287000"/>
          </a:xfrm>
          <a:custGeom>
            <a:avLst/>
            <a:gdLst/>
            <a:ahLst/>
            <a:cxnLst/>
            <a:rect l="l" t="t" r="r" b="b"/>
            <a:pathLst>
              <a:path w="5134610" h="10287000">
                <a:moveTo>
                  <a:pt x="538975" y="10259225"/>
                </a:moveTo>
                <a:lnTo>
                  <a:pt x="510616" y="10259225"/>
                </a:lnTo>
                <a:lnTo>
                  <a:pt x="510616" y="10286987"/>
                </a:lnTo>
                <a:lnTo>
                  <a:pt x="538975" y="10286987"/>
                </a:lnTo>
                <a:lnTo>
                  <a:pt x="538975" y="10259225"/>
                </a:lnTo>
                <a:close/>
              </a:path>
              <a:path w="5134610" h="10287000">
                <a:moveTo>
                  <a:pt x="538975" y="9223819"/>
                </a:moveTo>
                <a:lnTo>
                  <a:pt x="510616" y="9223819"/>
                </a:lnTo>
                <a:lnTo>
                  <a:pt x="510616" y="9706064"/>
                </a:lnTo>
                <a:lnTo>
                  <a:pt x="538975" y="9706064"/>
                </a:lnTo>
                <a:lnTo>
                  <a:pt x="538975" y="9223819"/>
                </a:lnTo>
                <a:close/>
              </a:path>
              <a:path w="5134610" h="10287000">
                <a:moveTo>
                  <a:pt x="538975" y="8713203"/>
                </a:moveTo>
                <a:lnTo>
                  <a:pt x="510616" y="8713203"/>
                </a:lnTo>
                <a:lnTo>
                  <a:pt x="510616" y="9195448"/>
                </a:lnTo>
                <a:lnTo>
                  <a:pt x="538975" y="9195448"/>
                </a:lnTo>
                <a:lnTo>
                  <a:pt x="538975" y="8713203"/>
                </a:lnTo>
                <a:close/>
              </a:path>
              <a:path w="5134610" h="10287000">
                <a:moveTo>
                  <a:pt x="1049591" y="10259225"/>
                </a:moveTo>
                <a:lnTo>
                  <a:pt x="1021219" y="10259225"/>
                </a:lnTo>
                <a:lnTo>
                  <a:pt x="1021219" y="10286987"/>
                </a:lnTo>
                <a:lnTo>
                  <a:pt x="1049591" y="10286987"/>
                </a:lnTo>
                <a:lnTo>
                  <a:pt x="1049591" y="10259225"/>
                </a:lnTo>
                <a:close/>
              </a:path>
              <a:path w="5134610" h="10287000">
                <a:moveTo>
                  <a:pt x="1049591" y="9223819"/>
                </a:moveTo>
                <a:lnTo>
                  <a:pt x="1021219" y="9223819"/>
                </a:lnTo>
                <a:lnTo>
                  <a:pt x="1021219" y="9706064"/>
                </a:lnTo>
                <a:lnTo>
                  <a:pt x="1049591" y="9706064"/>
                </a:lnTo>
                <a:lnTo>
                  <a:pt x="1049591" y="9223819"/>
                </a:lnTo>
                <a:close/>
              </a:path>
              <a:path w="5134610" h="10287000">
                <a:moveTo>
                  <a:pt x="1049591" y="8713203"/>
                </a:moveTo>
                <a:lnTo>
                  <a:pt x="1021219" y="8713203"/>
                </a:lnTo>
                <a:lnTo>
                  <a:pt x="1021219" y="9195448"/>
                </a:lnTo>
                <a:lnTo>
                  <a:pt x="1049591" y="9195448"/>
                </a:lnTo>
                <a:lnTo>
                  <a:pt x="1049591" y="8713203"/>
                </a:lnTo>
                <a:close/>
              </a:path>
              <a:path w="5134610" h="10287000">
                <a:moveTo>
                  <a:pt x="1560207" y="10259225"/>
                </a:moveTo>
                <a:lnTo>
                  <a:pt x="1531835" y="10259225"/>
                </a:lnTo>
                <a:lnTo>
                  <a:pt x="1531835" y="10286987"/>
                </a:lnTo>
                <a:lnTo>
                  <a:pt x="1560207" y="10286987"/>
                </a:lnTo>
                <a:lnTo>
                  <a:pt x="1560207" y="10259225"/>
                </a:lnTo>
                <a:close/>
              </a:path>
              <a:path w="5134610" h="10287000">
                <a:moveTo>
                  <a:pt x="1560207" y="9223819"/>
                </a:moveTo>
                <a:lnTo>
                  <a:pt x="1531835" y="9223819"/>
                </a:lnTo>
                <a:lnTo>
                  <a:pt x="1531835" y="9706064"/>
                </a:lnTo>
                <a:lnTo>
                  <a:pt x="1560207" y="9706064"/>
                </a:lnTo>
                <a:lnTo>
                  <a:pt x="1560207" y="9223819"/>
                </a:lnTo>
                <a:close/>
              </a:path>
              <a:path w="5134610" h="10287000">
                <a:moveTo>
                  <a:pt x="1560207" y="8713203"/>
                </a:moveTo>
                <a:lnTo>
                  <a:pt x="1531835" y="8713203"/>
                </a:lnTo>
                <a:lnTo>
                  <a:pt x="1531835" y="9195448"/>
                </a:lnTo>
                <a:lnTo>
                  <a:pt x="1560207" y="9195448"/>
                </a:lnTo>
                <a:lnTo>
                  <a:pt x="1560207" y="8713203"/>
                </a:lnTo>
                <a:close/>
              </a:path>
              <a:path w="5134610" h="10287000">
                <a:moveTo>
                  <a:pt x="2070811" y="10259225"/>
                </a:moveTo>
                <a:lnTo>
                  <a:pt x="2042452" y="10259225"/>
                </a:lnTo>
                <a:lnTo>
                  <a:pt x="2042452" y="10286987"/>
                </a:lnTo>
                <a:lnTo>
                  <a:pt x="2070811" y="10286987"/>
                </a:lnTo>
                <a:lnTo>
                  <a:pt x="2070811" y="10259225"/>
                </a:lnTo>
                <a:close/>
              </a:path>
              <a:path w="5134610" h="10287000">
                <a:moveTo>
                  <a:pt x="2070811" y="9223819"/>
                </a:moveTo>
                <a:lnTo>
                  <a:pt x="2042452" y="9223819"/>
                </a:lnTo>
                <a:lnTo>
                  <a:pt x="2042452" y="9706064"/>
                </a:lnTo>
                <a:lnTo>
                  <a:pt x="2070811" y="9706064"/>
                </a:lnTo>
                <a:lnTo>
                  <a:pt x="2070811" y="9223819"/>
                </a:lnTo>
                <a:close/>
              </a:path>
              <a:path w="5134610" h="10287000">
                <a:moveTo>
                  <a:pt x="2070811" y="8713203"/>
                </a:moveTo>
                <a:lnTo>
                  <a:pt x="2042452" y="8713203"/>
                </a:lnTo>
                <a:lnTo>
                  <a:pt x="2042452" y="9195448"/>
                </a:lnTo>
                <a:lnTo>
                  <a:pt x="2070811" y="9195448"/>
                </a:lnTo>
                <a:lnTo>
                  <a:pt x="2070811" y="8713203"/>
                </a:lnTo>
                <a:close/>
              </a:path>
              <a:path w="5134610" h="10287000">
                <a:moveTo>
                  <a:pt x="2567241" y="10230853"/>
                </a:moveTo>
                <a:lnTo>
                  <a:pt x="2070811" y="10230853"/>
                </a:lnTo>
                <a:lnTo>
                  <a:pt x="2070811" y="9734423"/>
                </a:lnTo>
                <a:lnTo>
                  <a:pt x="2042452" y="9734423"/>
                </a:lnTo>
                <a:lnTo>
                  <a:pt x="2042452" y="10230853"/>
                </a:lnTo>
                <a:lnTo>
                  <a:pt x="1560207" y="10230853"/>
                </a:lnTo>
                <a:lnTo>
                  <a:pt x="1560207" y="9734423"/>
                </a:lnTo>
                <a:lnTo>
                  <a:pt x="1531835" y="9734423"/>
                </a:lnTo>
                <a:lnTo>
                  <a:pt x="1531835" y="10230853"/>
                </a:lnTo>
                <a:lnTo>
                  <a:pt x="1049591" y="10230853"/>
                </a:lnTo>
                <a:lnTo>
                  <a:pt x="1049591" y="9734423"/>
                </a:lnTo>
                <a:lnTo>
                  <a:pt x="1021219" y="9734423"/>
                </a:lnTo>
                <a:lnTo>
                  <a:pt x="1021219" y="10230853"/>
                </a:lnTo>
                <a:lnTo>
                  <a:pt x="538975" y="10230853"/>
                </a:lnTo>
                <a:lnTo>
                  <a:pt x="538975" y="9734423"/>
                </a:lnTo>
                <a:lnTo>
                  <a:pt x="510616" y="9734423"/>
                </a:lnTo>
                <a:lnTo>
                  <a:pt x="510616" y="10230853"/>
                </a:lnTo>
                <a:lnTo>
                  <a:pt x="14185" y="10230853"/>
                </a:lnTo>
                <a:lnTo>
                  <a:pt x="14185" y="10244823"/>
                </a:lnTo>
                <a:lnTo>
                  <a:pt x="0" y="10244823"/>
                </a:lnTo>
                <a:lnTo>
                  <a:pt x="0" y="10258793"/>
                </a:lnTo>
                <a:lnTo>
                  <a:pt x="0" y="10286733"/>
                </a:lnTo>
                <a:lnTo>
                  <a:pt x="28371" y="10286733"/>
                </a:lnTo>
                <a:lnTo>
                  <a:pt x="28371" y="10258793"/>
                </a:lnTo>
                <a:lnTo>
                  <a:pt x="2567241" y="10258793"/>
                </a:lnTo>
                <a:lnTo>
                  <a:pt x="2567241" y="10244823"/>
                </a:lnTo>
                <a:lnTo>
                  <a:pt x="2567241" y="10230853"/>
                </a:lnTo>
                <a:close/>
              </a:path>
              <a:path w="5134610" h="10287000">
                <a:moveTo>
                  <a:pt x="5134483" y="8174152"/>
                </a:moveTo>
                <a:lnTo>
                  <a:pt x="4638052" y="8174152"/>
                </a:lnTo>
                <a:lnTo>
                  <a:pt x="4638052" y="7708595"/>
                </a:lnTo>
                <a:lnTo>
                  <a:pt x="4609693" y="7708595"/>
                </a:lnTo>
                <a:lnTo>
                  <a:pt x="4609693" y="8174152"/>
                </a:lnTo>
                <a:lnTo>
                  <a:pt x="4127449" y="8174152"/>
                </a:lnTo>
                <a:lnTo>
                  <a:pt x="4127449" y="7708595"/>
                </a:lnTo>
                <a:lnTo>
                  <a:pt x="4099077" y="7708595"/>
                </a:lnTo>
                <a:lnTo>
                  <a:pt x="4099077" y="8174152"/>
                </a:lnTo>
                <a:lnTo>
                  <a:pt x="3616833" y="8174152"/>
                </a:lnTo>
                <a:lnTo>
                  <a:pt x="3616833" y="7708595"/>
                </a:lnTo>
                <a:lnTo>
                  <a:pt x="3588461" y="7708595"/>
                </a:lnTo>
                <a:lnTo>
                  <a:pt x="3588461" y="8174152"/>
                </a:lnTo>
                <a:lnTo>
                  <a:pt x="3106216" y="8174152"/>
                </a:lnTo>
                <a:lnTo>
                  <a:pt x="3106216" y="7708595"/>
                </a:lnTo>
                <a:lnTo>
                  <a:pt x="3077857" y="7708595"/>
                </a:lnTo>
                <a:lnTo>
                  <a:pt x="3077857" y="8174152"/>
                </a:lnTo>
                <a:lnTo>
                  <a:pt x="2595613" y="8174152"/>
                </a:lnTo>
                <a:lnTo>
                  <a:pt x="2595613" y="7708595"/>
                </a:lnTo>
                <a:lnTo>
                  <a:pt x="2567241" y="7708595"/>
                </a:lnTo>
                <a:lnTo>
                  <a:pt x="2567241" y="10230282"/>
                </a:lnTo>
                <a:lnTo>
                  <a:pt x="2595613" y="10230282"/>
                </a:lnTo>
                <a:lnTo>
                  <a:pt x="2595613" y="9734982"/>
                </a:lnTo>
                <a:lnTo>
                  <a:pt x="5134483" y="9734982"/>
                </a:lnTo>
                <a:lnTo>
                  <a:pt x="5134483" y="9705772"/>
                </a:lnTo>
                <a:lnTo>
                  <a:pt x="2595613" y="9705772"/>
                </a:lnTo>
                <a:lnTo>
                  <a:pt x="2595613" y="9224442"/>
                </a:lnTo>
                <a:lnTo>
                  <a:pt x="4707674" y="9224442"/>
                </a:lnTo>
                <a:lnTo>
                  <a:pt x="4707674" y="9195232"/>
                </a:lnTo>
                <a:lnTo>
                  <a:pt x="2595613" y="9195232"/>
                </a:lnTo>
                <a:lnTo>
                  <a:pt x="2595613" y="8712632"/>
                </a:lnTo>
                <a:lnTo>
                  <a:pt x="5134483" y="8712632"/>
                </a:lnTo>
                <a:lnTo>
                  <a:pt x="5134483" y="8684692"/>
                </a:lnTo>
                <a:lnTo>
                  <a:pt x="3106216" y="8684692"/>
                </a:lnTo>
                <a:lnTo>
                  <a:pt x="3106216" y="8202600"/>
                </a:lnTo>
                <a:lnTo>
                  <a:pt x="3077857" y="8202600"/>
                </a:lnTo>
                <a:lnTo>
                  <a:pt x="3077857" y="8684692"/>
                </a:lnTo>
                <a:lnTo>
                  <a:pt x="2595613" y="8684692"/>
                </a:lnTo>
                <a:lnTo>
                  <a:pt x="2595613" y="8202092"/>
                </a:lnTo>
                <a:lnTo>
                  <a:pt x="5134483" y="8202092"/>
                </a:lnTo>
                <a:lnTo>
                  <a:pt x="5134483" y="8174152"/>
                </a:lnTo>
                <a:close/>
              </a:path>
              <a:path w="5134610" h="10287000">
                <a:moveTo>
                  <a:pt x="5134483" y="7663612"/>
                </a:moveTo>
                <a:lnTo>
                  <a:pt x="4713681" y="7663612"/>
                </a:lnTo>
                <a:lnTo>
                  <a:pt x="4713681" y="7677582"/>
                </a:lnTo>
                <a:lnTo>
                  <a:pt x="4713681" y="7691552"/>
                </a:lnTo>
                <a:lnTo>
                  <a:pt x="5134483" y="7691552"/>
                </a:lnTo>
                <a:lnTo>
                  <a:pt x="5134483" y="7677582"/>
                </a:lnTo>
                <a:lnTo>
                  <a:pt x="5134483" y="7663612"/>
                </a:lnTo>
                <a:close/>
              </a:path>
              <a:path w="5134610" h="10287000">
                <a:moveTo>
                  <a:pt x="5134483" y="7138530"/>
                </a:moveTo>
                <a:lnTo>
                  <a:pt x="4713681" y="7138530"/>
                </a:lnTo>
                <a:lnTo>
                  <a:pt x="4713681" y="7167740"/>
                </a:lnTo>
                <a:lnTo>
                  <a:pt x="5134483" y="7167740"/>
                </a:lnTo>
                <a:lnTo>
                  <a:pt x="5134483" y="7138530"/>
                </a:lnTo>
                <a:close/>
              </a:path>
              <a:path w="5134610" h="10287000">
                <a:moveTo>
                  <a:pt x="5134483" y="6627990"/>
                </a:moveTo>
                <a:lnTo>
                  <a:pt x="4713681" y="6627990"/>
                </a:lnTo>
                <a:lnTo>
                  <a:pt x="4713681" y="6657200"/>
                </a:lnTo>
                <a:lnTo>
                  <a:pt x="5134483" y="6657200"/>
                </a:lnTo>
                <a:lnTo>
                  <a:pt x="5134483" y="6627990"/>
                </a:lnTo>
                <a:close/>
              </a:path>
              <a:path w="5134610" h="10287000">
                <a:moveTo>
                  <a:pt x="5134483" y="6117450"/>
                </a:moveTo>
                <a:lnTo>
                  <a:pt x="4713681" y="6117450"/>
                </a:lnTo>
                <a:lnTo>
                  <a:pt x="4713681" y="6145390"/>
                </a:lnTo>
                <a:lnTo>
                  <a:pt x="5134483" y="6145390"/>
                </a:lnTo>
                <a:lnTo>
                  <a:pt x="5134483" y="6117450"/>
                </a:lnTo>
                <a:close/>
              </a:path>
              <a:path w="5134610" h="10287000">
                <a:moveTo>
                  <a:pt x="5134483" y="5606910"/>
                </a:moveTo>
                <a:lnTo>
                  <a:pt x="4713681" y="5606910"/>
                </a:lnTo>
                <a:lnTo>
                  <a:pt x="4713681" y="5634850"/>
                </a:lnTo>
                <a:lnTo>
                  <a:pt x="5134483" y="5634850"/>
                </a:lnTo>
                <a:lnTo>
                  <a:pt x="5134483" y="5606910"/>
                </a:lnTo>
                <a:close/>
              </a:path>
              <a:path w="5134610" h="10287000">
                <a:moveTo>
                  <a:pt x="5134483" y="5096370"/>
                </a:moveTo>
                <a:lnTo>
                  <a:pt x="4713681" y="5096370"/>
                </a:lnTo>
                <a:lnTo>
                  <a:pt x="4713681" y="5110340"/>
                </a:lnTo>
                <a:lnTo>
                  <a:pt x="4713681" y="5124310"/>
                </a:lnTo>
                <a:lnTo>
                  <a:pt x="5134483" y="5124310"/>
                </a:lnTo>
                <a:lnTo>
                  <a:pt x="5134483" y="5110340"/>
                </a:lnTo>
                <a:lnTo>
                  <a:pt x="5134483" y="5096370"/>
                </a:lnTo>
                <a:close/>
              </a:path>
              <a:path w="5134610" h="10287000">
                <a:moveTo>
                  <a:pt x="5134483" y="4571301"/>
                </a:moveTo>
                <a:lnTo>
                  <a:pt x="4713681" y="4571301"/>
                </a:lnTo>
                <a:lnTo>
                  <a:pt x="4713681" y="4600511"/>
                </a:lnTo>
                <a:lnTo>
                  <a:pt x="5134483" y="4600511"/>
                </a:lnTo>
                <a:lnTo>
                  <a:pt x="5134483" y="4571301"/>
                </a:lnTo>
                <a:close/>
              </a:path>
              <a:path w="5134610" h="10287000">
                <a:moveTo>
                  <a:pt x="5134483" y="4060761"/>
                </a:moveTo>
                <a:lnTo>
                  <a:pt x="4713681" y="4060761"/>
                </a:lnTo>
                <a:lnTo>
                  <a:pt x="4713681" y="4089971"/>
                </a:lnTo>
                <a:lnTo>
                  <a:pt x="5134483" y="4089971"/>
                </a:lnTo>
                <a:lnTo>
                  <a:pt x="5134483" y="4060761"/>
                </a:lnTo>
                <a:close/>
              </a:path>
              <a:path w="5134610" h="10287000">
                <a:moveTo>
                  <a:pt x="5134483" y="3550221"/>
                </a:moveTo>
                <a:lnTo>
                  <a:pt x="4713681" y="3550221"/>
                </a:lnTo>
                <a:lnTo>
                  <a:pt x="4713681" y="3578161"/>
                </a:lnTo>
                <a:lnTo>
                  <a:pt x="5134483" y="3578161"/>
                </a:lnTo>
                <a:lnTo>
                  <a:pt x="5134483" y="3550221"/>
                </a:lnTo>
                <a:close/>
              </a:path>
              <a:path w="5134610" h="10287000">
                <a:moveTo>
                  <a:pt x="5134483" y="3039681"/>
                </a:moveTo>
                <a:lnTo>
                  <a:pt x="4713681" y="3039681"/>
                </a:lnTo>
                <a:lnTo>
                  <a:pt x="4713681" y="3067621"/>
                </a:lnTo>
                <a:lnTo>
                  <a:pt x="5134483" y="3067621"/>
                </a:lnTo>
                <a:lnTo>
                  <a:pt x="5134483" y="3039681"/>
                </a:lnTo>
                <a:close/>
              </a:path>
              <a:path w="5134610" h="10287000">
                <a:moveTo>
                  <a:pt x="5134483" y="2529141"/>
                </a:moveTo>
                <a:lnTo>
                  <a:pt x="4713681" y="2529141"/>
                </a:lnTo>
                <a:lnTo>
                  <a:pt x="4713681" y="2543111"/>
                </a:lnTo>
                <a:lnTo>
                  <a:pt x="4713681" y="2557081"/>
                </a:lnTo>
                <a:lnTo>
                  <a:pt x="5134483" y="2557081"/>
                </a:lnTo>
                <a:lnTo>
                  <a:pt x="5134483" y="2543111"/>
                </a:lnTo>
                <a:lnTo>
                  <a:pt x="5134483" y="2529141"/>
                </a:lnTo>
                <a:close/>
              </a:path>
              <a:path w="5134610" h="10287000">
                <a:moveTo>
                  <a:pt x="5134483" y="472440"/>
                </a:moveTo>
                <a:lnTo>
                  <a:pt x="4638052" y="472440"/>
                </a:lnTo>
                <a:lnTo>
                  <a:pt x="4638052" y="0"/>
                </a:lnTo>
                <a:lnTo>
                  <a:pt x="4609693" y="0"/>
                </a:lnTo>
                <a:lnTo>
                  <a:pt x="4609693" y="472440"/>
                </a:lnTo>
                <a:lnTo>
                  <a:pt x="4127449" y="472440"/>
                </a:lnTo>
                <a:lnTo>
                  <a:pt x="4127449" y="0"/>
                </a:lnTo>
                <a:lnTo>
                  <a:pt x="4099077" y="0"/>
                </a:lnTo>
                <a:lnTo>
                  <a:pt x="4099077" y="472440"/>
                </a:lnTo>
                <a:lnTo>
                  <a:pt x="3616833" y="472440"/>
                </a:lnTo>
                <a:lnTo>
                  <a:pt x="3616833" y="0"/>
                </a:lnTo>
                <a:lnTo>
                  <a:pt x="3588461" y="0"/>
                </a:lnTo>
                <a:lnTo>
                  <a:pt x="3588461" y="472440"/>
                </a:lnTo>
                <a:lnTo>
                  <a:pt x="3106216" y="472440"/>
                </a:lnTo>
                <a:lnTo>
                  <a:pt x="3106216" y="0"/>
                </a:lnTo>
                <a:lnTo>
                  <a:pt x="3077857" y="0"/>
                </a:lnTo>
                <a:lnTo>
                  <a:pt x="3077857" y="472440"/>
                </a:lnTo>
                <a:lnTo>
                  <a:pt x="2595613" y="472440"/>
                </a:lnTo>
                <a:lnTo>
                  <a:pt x="2595613" y="0"/>
                </a:lnTo>
                <a:lnTo>
                  <a:pt x="2567241" y="0"/>
                </a:lnTo>
                <a:lnTo>
                  <a:pt x="2567241" y="2033270"/>
                </a:lnTo>
                <a:lnTo>
                  <a:pt x="5134483" y="2033270"/>
                </a:lnTo>
                <a:lnTo>
                  <a:pt x="5134483" y="2004060"/>
                </a:lnTo>
                <a:lnTo>
                  <a:pt x="4638052" y="2004060"/>
                </a:lnTo>
                <a:lnTo>
                  <a:pt x="4638052" y="1522730"/>
                </a:lnTo>
                <a:lnTo>
                  <a:pt x="5134483" y="1522730"/>
                </a:lnTo>
                <a:lnTo>
                  <a:pt x="5134483" y="1493520"/>
                </a:lnTo>
                <a:lnTo>
                  <a:pt x="4638052" y="1493520"/>
                </a:lnTo>
                <a:lnTo>
                  <a:pt x="4638052" y="1011478"/>
                </a:lnTo>
                <a:lnTo>
                  <a:pt x="4609693" y="1011478"/>
                </a:lnTo>
                <a:lnTo>
                  <a:pt x="4609693" y="1493520"/>
                </a:lnTo>
                <a:lnTo>
                  <a:pt x="4609693" y="1522730"/>
                </a:lnTo>
                <a:lnTo>
                  <a:pt x="4609693" y="2004060"/>
                </a:lnTo>
                <a:lnTo>
                  <a:pt x="4127449" y="2004060"/>
                </a:lnTo>
                <a:lnTo>
                  <a:pt x="4127449" y="1522730"/>
                </a:lnTo>
                <a:lnTo>
                  <a:pt x="4609693" y="1522730"/>
                </a:lnTo>
                <a:lnTo>
                  <a:pt x="4609693" y="1493520"/>
                </a:lnTo>
                <a:lnTo>
                  <a:pt x="4127449" y="1493520"/>
                </a:lnTo>
                <a:lnTo>
                  <a:pt x="4127449" y="1011478"/>
                </a:lnTo>
                <a:lnTo>
                  <a:pt x="4099077" y="1011478"/>
                </a:lnTo>
                <a:lnTo>
                  <a:pt x="4099077" y="1493520"/>
                </a:lnTo>
                <a:lnTo>
                  <a:pt x="4099077" y="1522730"/>
                </a:lnTo>
                <a:lnTo>
                  <a:pt x="4099077" y="2004060"/>
                </a:lnTo>
                <a:lnTo>
                  <a:pt x="3616833" y="2004060"/>
                </a:lnTo>
                <a:lnTo>
                  <a:pt x="3616833" y="1522730"/>
                </a:lnTo>
                <a:lnTo>
                  <a:pt x="4099077" y="1522730"/>
                </a:lnTo>
                <a:lnTo>
                  <a:pt x="4099077" y="1493520"/>
                </a:lnTo>
                <a:lnTo>
                  <a:pt x="3616833" y="1493520"/>
                </a:lnTo>
                <a:lnTo>
                  <a:pt x="3616833" y="1011478"/>
                </a:lnTo>
                <a:lnTo>
                  <a:pt x="3588461" y="1011478"/>
                </a:lnTo>
                <a:lnTo>
                  <a:pt x="3588461" y="1493520"/>
                </a:lnTo>
                <a:lnTo>
                  <a:pt x="3588461" y="1522730"/>
                </a:lnTo>
                <a:lnTo>
                  <a:pt x="3588461" y="2004060"/>
                </a:lnTo>
                <a:lnTo>
                  <a:pt x="3106216" y="2004060"/>
                </a:lnTo>
                <a:lnTo>
                  <a:pt x="3106216" y="1522730"/>
                </a:lnTo>
                <a:lnTo>
                  <a:pt x="3588461" y="1522730"/>
                </a:lnTo>
                <a:lnTo>
                  <a:pt x="3588461" y="1493520"/>
                </a:lnTo>
                <a:lnTo>
                  <a:pt x="3106216" y="1493520"/>
                </a:lnTo>
                <a:lnTo>
                  <a:pt x="3106216" y="1011478"/>
                </a:lnTo>
                <a:lnTo>
                  <a:pt x="3077857" y="1011478"/>
                </a:lnTo>
                <a:lnTo>
                  <a:pt x="3077857" y="1493520"/>
                </a:lnTo>
                <a:lnTo>
                  <a:pt x="3077857" y="1522730"/>
                </a:lnTo>
                <a:lnTo>
                  <a:pt x="3077857" y="2004060"/>
                </a:lnTo>
                <a:lnTo>
                  <a:pt x="2595613" y="2004060"/>
                </a:lnTo>
                <a:lnTo>
                  <a:pt x="2595613" y="1522730"/>
                </a:lnTo>
                <a:lnTo>
                  <a:pt x="3077857" y="1522730"/>
                </a:lnTo>
                <a:lnTo>
                  <a:pt x="3077857" y="1493520"/>
                </a:lnTo>
                <a:lnTo>
                  <a:pt x="2595613" y="1493520"/>
                </a:lnTo>
                <a:lnTo>
                  <a:pt x="2595613" y="1010920"/>
                </a:lnTo>
                <a:lnTo>
                  <a:pt x="5134483" y="1010920"/>
                </a:lnTo>
                <a:lnTo>
                  <a:pt x="5134483" y="982980"/>
                </a:lnTo>
                <a:lnTo>
                  <a:pt x="4638052" y="982980"/>
                </a:lnTo>
                <a:lnTo>
                  <a:pt x="4638052" y="500875"/>
                </a:lnTo>
                <a:lnTo>
                  <a:pt x="4609693" y="500875"/>
                </a:lnTo>
                <a:lnTo>
                  <a:pt x="4609693" y="982980"/>
                </a:lnTo>
                <a:lnTo>
                  <a:pt x="4127449" y="982980"/>
                </a:lnTo>
                <a:lnTo>
                  <a:pt x="4127449" y="500875"/>
                </a:lnTo>
                <a:lnTo>
                  <a:pt x="4099077" y="500875"/>
                </a:lnTo>
                <a:lnTo>
                  <a:pt x="4099077" y="982980"/>
                </a:lnTo>
                <a:lnTo>
                  <a:pt x="3616833" y="982980"/>
                </a:lnTo>
                <a:lnTo>
                  <a:pt x="3616833" y="500875"/>
                </a:lnTo>
                <a:lnTo>
                  <a:pt x="3588461" y="500875"/>
                </a:lnTo>
                <a:lnTo>
                  <a:pt x="3588461" y="982980"/>
                </a:lnTo>
                <a:lnTo>
                  <a:pt x="3106216" y="982980"/>
                </a:lnTo>
                <a:lnTo>
                  <a:pt x="3106216" y="500875"/>
                </a:lnTo>
                <a:lnTo>
                  <a:pt x="3077857" y="500875"/>
                </a:lnTo>
                <a:lnTo>
                  <a:pt x="3077857" y="982980"/>
                </a:lnTo>
                <a:lnTo>
                  <a:pt x="2595613" y="982980"/>
                </a:lnTo>
                <a:lnTo>
                  <a:pt x="2595613" y="500380"/>
                </a:lnTo>
                <a:lnTo>
                  <a:pt x="5134483" y="500380"/>
                </a:lnTo>
                <a:lnTo>
                  <a:pt x="5134483" y="47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2798095" y="11"/>
            <a:ext cx="5134610" cy="10287000"/>
          </a:xfrm>
          <a:custGeom>
            <a:avLst/>
            <a:gdLst/>
            <a:ahLst/>
            <a:cxnLst/>
            <a:rect l="l" t="t" r="r" b="b"/>
            <a:pathLst>
              <a:path w="5134610" h="10287000">
                <a:moveTo>
                  <a:pt x="538975" y="10259225"/>
                </a:moveTo>
                <a:lnTo>
                  <a:pt x="510616" y="10259225"/>
                </a:lnTo>
                <a:lnTo>
                  <a:pt x="510616" y="10286987"/>
                </a:lnTo>
                <a:lnTo>
                  <a:pt x="538975" y="10286987"/>
                </a:lnTo>
                <a:lnTo>
                  <a:pt x="538975" y="10259225"/>
                </a:lnTo>
                <a:close/>
              </a:path>
              <a:path w="5134610" h="10287000">
                <a:moveTo>
                  <a:pt x="538975" y="9223819"/>
                </a:moveTo>
                <a:lnTo>
                  <a:pt x="510616" y="9223819"/>
                </a:lnTo>
                <a:lnTo>
                  <a:pt x="510616" y="9706064"/>
                </a:lnTo>
                <a:lnTo>
                  <a:pt x="538975" y="9706064"/>
                </a:lnTo>
                <a:lnTo>
                  <a:pt x="538975" y="9223819"/>
                </a:lnTo>
                <a:close/>
              </a:path>
              <a:path w="5134610" h="10287000">
                <a:moveTo>
                  <a:pt x="538975" y="8713203"/>
                </a:moveTo>
                <a:lnTo>
                  <a:pt x="510616" y="8713203"/>
                </a:lnTo>
                <a:lnTo>
                  <a:pt x="510616" y="9195448"/>
                </a:lnTo>
                <a:lnTo>
                  <a:pt x="538975" y="9195448"/>
                </a:lnTo>
                <a:lnTo>
                  <a:pt x="538975" y="8713203"/>
                </a:lnTo>
                <a:close/>
              </a:path>
              <a:path w="5134610" h="10287000">
                <a:moveTo>
                  <a:pt x="538975" y="8202600"/>
                </a:moveTo>
                <a:lnTo>
                  <a:pt x="510616" y="8202600"/>
                </a:lnTo>
                <a:lnTo>
                  <a:pt x="510616" y="8684844"/>
                </a:lnTo>
                <a:lnTo>
                  <a:pt x="538975" y="8684844"/>
                </a:lnTo>
                <a:lnTo>
                  <a:pt x="538975" y="8202600"/>
                </a:lnTo>
                <a:close/>
              </a:path>
              <a:path w="5134610" h="10287000">
                <a:moveTo>
                  <a:pt x="1049591" y="10259225"/>
                </a:moveTo>
                <a:lnTo>
                  <a:pt x="1021219" y="10259225"/>
                </a:lnTo>
                <a:lnTo>
                  <a:pt x="1021219" y="10286987"/>
                </a:lnTo>
                <a:lnTo>
                  <a:pt x="1049591" y="10286987"/>
                </a:lnTo>
                <a:lnTo>
                  <a:pt x="1049591" y="10259225"/>
                </a:lnTo>
                <a:close/>
              </a:path>
              <a:path w="5134610" h="10287000">
                <a:moveTo>
                  <a:pt x="1049591" y="9223819"/>
                </a:moveTo>
                <a:lnTo>
                  <a:pt x="1021219" y="9223819"/>
                </a:lnTo>
                <a:lnTo>
                  <a:pt x="1021219" y="9706064"/>
                </a:lnTo>
                <a:lnTo>
                  <a:pt x="1049591" y="9706064"/>
                </a:lnTo>
                <a:lnTo>
                  <a:pt x="1049591" y="9223819"/>
                </a:lnTo>
                <a:close/>
              </a:path>
              <a:path w="5134610" h="10287000">
                <a:moveTo>
                  <a:pt x="1049591" y="8713203"/>
                </a:moveTo>
                <a:lnTo>
                  <a:pt x="1021219" y="8713203"/>
                </a:lnTo>
                <a:lnTo>
                  <a:pt x="1021219" y="9195448"/>
                </a:lnTo>
                <a:lnTo>
                  <a:pt x="1049591" y="9195448"/>
                </a:lnTo>
                <a:lnTo>
                  <a:pt x="1049591" y="8713203"/>
                </a:lnTo>
                <a:close/>
              </a:path>
              <a:path w="5134610" h="10287000">
                <a:moveTo>
                  <a:pt x="1049591" y="8202600"/>
                </a:moveTo>
                <a:lnTo>
                  <a:pt x="1021219" y="8202600"/>
                </a:lnTo>
                <a:lnTo>
                  <a:pt x="1021219" y="8684844"/>
                </a:lnTo>
                <a:lnTo>
                  <a:pt x="1049591" y="8684844"/>
                </a:lnTo>
                <a:lnTo>
                  <a:pt x="1049591" y="8202600"/>
                </a:lnTo>
                <a:close/>
              </a:path>
              <a:path w="5134610" h="10287000">
                <a:moveTo>
                  <a:pt x="1560207" y="10259225"/>
                </a:moveTo>
                <a:lnTo>
                  <a:pt x="1531835" y="10259225"/>
                </a:lnTo>
                <a:lnTo>
                  <a:pt x="1531835" y="10286987"/>
                </a:lnTo>
                <a:lnTo>
                  <a:pt x="1560207" y="10286987"/>
                </a:lnTo>
                <a:lnTo>
                  <a:pt x="1560207" y="10259225"/>
                </a:lnTo>
                <a:close/>
              </a:path>
              <a:path w="5134610" h="10287000">
                <a:moveTo>
                  <a:pt x="1560207" y="9223819"/>
                </a:moveTo>
                <a:lnTo>
                  <a:pt x="1531835" y="9223819"/>
                </a:lnTo>
                <a:lnTo>
                  <a:pt x="1531835" y="9706064"/>
                </a:lnTo>
                <a:lnTo>
                  <a:pt x="1560207" y="9706064"/>
                </a:lnTo>
                <a:lnTo>
                  <a:pt x="1560207" y="9223819"/>
                </a:lnTo>
                <a:close/>
              </a:path>
              <a:path w="5134610" h="10287000">
                <a:moveTo>
                  <a:pt x="1560207" y="8713203"/>
                </a:moveTo>
                <a:lnTo>
                  <a:pt x="1531835" y="8713203"/>
                </a:lnTo>
                <a:lnTo>
                  <a:pt x="1531835" y="9195448"/>
                </a:lnTo>
                <a:lnTo>
                  <a:pt x="1560207" y="9195448"/>
                </a:lnTo>
                <a:lnTo>
                  <a:pt x="1560207" y="8713203"/>
                </a:lnTo>
                <a:close/>
              </a:path>
              <a:path w="5134610" h="10287000">
                <a:moveTo>
                  <a:pt x="1560207" y="8202600"/>
                </a:moveTo>
                <a:lnTo>
                  <a:pt x="1531835" y="8202600"/>
                </a:lnTo>
                <a:lnTo>
                  <a:pt x="1531835" y="8684844"/>
                </a:lnTo>
                <a:lnTo>
                  <a:pt x="1560207" y="8684844"/>
                </a:lnTo>
                <a:lnTo>
                  <a:pt x="1560207" y="8202600"/>
                </a:lnTo>
                <a:close/>
              </a:path>
              <a:path w="5134610" h="10287000">
                <a:moveTo>
                  <a:pt x="2070811" y="10259225"/>
                </a:moveTo>
                <a:lnTo>
                  <a:pt x="2042452" y="10259225"/>
                </a:lnTo>
                <a:lnTo>
                  <a:pt x="2042452" y="10286987"/>
                </a:lnTo>
                <a:lnTo>
                  <a:pt x="2070811" y="10286987"/>
                </a:lnTo>
                <a:lnTo>
                  <a:pt x="2070811" y="10259225"/>
                </a:lnTo>
                <a:close/>
              </a:path>
              <a:path w="5134610" h="10287000">
                <a:moveTo>
                  <a:pt x="2070811" y="9223819"/>
                </a:moveTo>
                <a:lnTo>
                  <a:pt x="2042452" y="9223819"/>
                </a:lnTo>
                <a:lnTo>
                  <a:pt x="2042452" y="9706064"/>
                </a:lnTo>
                <a:lnTo>
                  <a:pt x="2070811" y="9706064"/>
                </a:lnTo>
                <a:lnTo>
                  <a:pt x="2070811" y="9223819"/>
                </a:lnTo>
                <a:close/>
              </a:path>
              <a:path w="5134610" h="10287000">
                <a:moveTo>
                  <a:pt x="2070811" y="8713203"/>
                </a:moveTo>
                <a:lnTo>
                  <a:pt x="2042452" y="8713203"/>
                </a:lnTo>
                <a:lnTo>
                  <a:pt x="2042452" y="9195448"/>
                </a:lnTo>
                <a:lnTo>
                  <a:pt x="2070811" y="9195448"/>
                </a:lnTo>
                <a:lnTo>
                  <a:pt x="2070811" y="8713203"/>
                </a:lnTo>
                <a:close/>
              </a:path>
              <a:path w="5134610" h="10287000">
                <a:moveTo>
                  <a:pt x="2070811" y="8202600"/>
                </a:moveTo>
                <a:lnTo>
                  <a:pt x="2042452" y="8202600"/>
                </a:lnTo>
                <a:lnTo>
                  <a:pt x="2042452" y="8684844"/>
                </a:lnTo>
                <a:lnTo>
                  <a:pt x="2070811" y="8684844"/>
                </a:lnTo>
                <a:lnTo>
                  <a:pt x="2070811" y="8202600"/>
                </a:lnTo>
                <a:close/>
              </a:path>
              <a:path w="5134610" h="10287000">
                <a:moveTo>
                  <a:pt x="2567241" y="10230853"/>
                </a:moveTo>
                <a:lnTo>
                  <a:pt x="2070811" y="10230853"/>
                </a:lnTo>
                <a:lnTo>
                  <a:pt x="2070811" y="9734423"/>
                </a:lnTo>
                <a:lnTo>
                  <a:pt x="2042452" y="9734423"/>
                </a:lnTo>
                <a:lnTo>
                  <a:pt x="2042452" y="10230853"/>
                </a:lnTo>
                <a:lnTo>
                  <a:pt x="1560207" y="10230853"/>
                </a:lnTo>
                <a:lnTo>
                  <a:pt x="1560207" y="9734423"/>
                </a:lnTo>
                <a:lnTo>
                  <a:pt x="1531835" y="9734423"/>
                </a:lnTo>
                <a:lnTo>
                  <a:pt x="1531835" y="10230853"/>
                </a:lnTo>
                <a:lnTo>
                  <a:pt x="1049591" y="10230853"/>
                </a:lnTo>
                <a:lnTo>
                  <a:pt x="1049591" y="9734423"/>
                </a:lnTo>
                <a:lnTo>
                  <a:pt x="1021219" y="9734423"/>
                </a:lnTo>
                <a:lnTo>
                  <a:pt x="1021219" y="10230853"/>
                </a:lnTo>
                <a:lnTo>
                  <a:pt x="538975" y="10230853"/>
                </a:lnTo>
                <a:lnTo>
                  <a:pt x="538975" y="9734423"/>
                </a:lnTo>
                <a:lnTo>
                  <a:pt x="510616" y="9734423"/>
                </a:lnTo>
                <a:lnTo>
                  <a:pt x="510616" y="10230853"/>
                </a:lnTo>
                <a:lnTo>
                  <a:pt x="14185" y="10230853"/>
                </a:lnTo>
                <a:lnTo>
                  <a:pt x="14185" y="10244823"/>
                </a:lnTo>
                <a:lnTo>
                  <a:pt x="0" y="10244823"/>
                </a:lnTo>
                <a:lnTo>
                  <a:pt x="0" y="10258793"/>
                </a:lnTo>
                <a:lnTo>
                  <a:pt x="0" y="10286733"/>
                </a:lnTo>
                <a:lnTo>
                  <a:pt x="28371" y="10286733"/>
                </a:lnTo>
                <a:lnTo>
                  <a:pt x="28371" y="10258793"/>
                </a:lnTo>
                <a:lnTo>
                  <a:pt x="2567241" y="10258793"/>
                </a:lnTo>
                <a:lnTo>
                  <a:pt x="2567241" y="10244823"/>
                </a:lnTo>
                <a:lnTo>
                  <a:pt x="2567241" y="10230853"/>
                </a:lnTo>
                <a:close/>
              </a:path>
              <a:path w="5134610" h="10287000">
                <a:moveTo>
                  <a:pt x="5134483" y="4571301"/>
                </a:moveTo>
                <a:lnTo>
                  <a:pt x="4715916" y="4571301"/>
                </a:lnTo>
                <a:lnTo>
                  <a:pt x="4715916" y="4600511"/>
                </a:lnTo>
                <a:lnTo>
                  <a:pt x="5134483" y="4600511"/>
                </a:lnTo>
                <a:lnTo>
                  <a:pt x="5134483" y="4571301"/>
                </a:lnTo>
                <a:close/>
              </a:path>
              <a:path w="5134610" h="10287000">
                <a:moveTo>
                  <a:pt x="5134483" y="472440"/>
                </a:moveTo>
                <a:lnTo>
                  <a:pt x="4638052" y="472440"/>
                </a:lnTo>
                <a:lnTo>
                  <a:pt x="4638052" y="0"/>
                </a:lnTo>
                <a:lnTo>
                  <a:pt x="4609681" y="0"/>
                </a:lnTo>
                <a:lnTo>
                  <a:pt x="4609681" y="472440"/>
                </a:lnTo>
                <a:lnTo>
                  <a:pt x="4127436" y="472440"/>
                </a:lnTo>
                <a:lnTo>
                  <a:pt x="4127436" y="0"/>
                </a:lnTo>
                <a:lnTo>
                  <a:pt x="4099077" y="0"/>
                </a:lnTo>
                <a:lnTo>
                  <a:pt x="4099077" y="472440"/>
                </a:lnTo>
                <a:lnTo>
                  <a:pt x="3616833" y="472440"/>
                </a:lnTo>
                <a:lnTo>
                  <a:pt x="3616833" y="0"/>
                </a:lnTo>
                <a:lnTo>
                  <a:pt x="3588461" y="0"/>
                </a:lnTo>
                <a:lnTo>
                  <a:pt x="3588461" y="472440"/>
                </a:lnTo>
                <a:lnTo>
                  <a:pt x="3106216" y="472440"/>
                </a:lnTo>
                <a:lnTo>
                  <a:pt x="3106216" y="0"/>
                </a:lnTo>
                <a:lnTo>
                  <a:pt x="3077857" y="0"/>
                </a:lnTo>
                <a:lnTo>
                  <a:pt x="3077857" y="472440"/>
                </a:lnTo>
                <a:lnTo>
                  <a:pt x="2595613" y="472440"/>
                </a:lnTo>
                <a:lnTo>
                  <a:pt x="2595613" y="0"/>
                </a:lnTo>
                <a:lnTo>
                  <a:pt x="2567241" y="0"/>
                </a:lnTo>
                <a:lnTo>
                  <a:pt x="2567241" y="2528570"/>
                </a:lnTo>
                <a:lnTo>
                  <a:pt x="2595613" y="2528570"/>
                </a:lnTo>
                <a:lnTo>
                  <a:pt x="2595613" y="2033270"/>
                </a:lnTo>
                <a:lnTo>
                  <a:pt x="3077857" y="2033270"/>
                </a:lnTo>
                <a:lnTo>
                  <a:pt x="3077857" y="2529141"/>
                </a:lnTo>
                <a:lnTo>
                  <a:pt x="2581427" y="2529141"/>
                </a:lnTo>
                <a:lnTo>
                  <a:pt x="2581427" y="2543111"/>
                </a:lnTo>
                <a:lnTo>
                  <a:pt x="2567241" y="2543111"/>
                </a:lnTo>
                <a:lnTo>
                  <a:pt x="2567241" y="2557081"/>
                </a:lnTo>
                <a:lnTo>
                  <a:pt x="2567241" y="3039681"/>
                </a:lnTo>
                <a:lnTo>
                  <a:pt x="2567241" y="5095811"/>
                </a:lnTo>
                <a:lnTo>
                  <a:pt x="2595613" y="5095811"/>
                </a:lnTo>
                <a:lnTo>
                  <a:pt x="2595613" y="4600511"/>
                </a:lnTo>
                <a:lnTo>
                  <a:pt x="3694506" y="4600511"/>
                </a:lnTo>
                <a:lnTo>
                  <a:pt x="3694506" y="4571301"/>
                </a:lnTo>
                <a:lnTo>
                  <a:pt x="2595613" y="4571301"/>
                </a:lnTo>
                <a:lnTo>
                  <a:pt x="2595613" y="4089971"/>
                </a:lnTo>
                <a:lnTo>
                  <a:pt x="5134483" y="4089971"/>
                </a:lnTo>
                <a:lnTo>
                  <a:pt x="5134483" y="4060761"/>
                </a:lnTo>
                <a:lnTo>
                  <a:pt x="2595613" y="4060761"/>
                </a:lnTo>
                <a:lnTo>
                  <a:pt x="2595613" y="3578161"/>
                </a:lnTo>
                <a:lnTo>
                  <a:pt x="5134483" y="3578161"/>
                </a:lnTo>
                <a:lnTo>
                  <a:pt x="5134483" y="3550221"/>
                </a:lnTo>
                <a:lnTo>
                  <a:pt x="4127436" y="3550221"/>
                </a:lnTo>
                <a:lnTo>
                  <a:pt x="4127436" y="3068116"/>
                </a:lnTo>
                <a:lnTo>
                  <a:pt x="4099077" y="3068116"/>
                </a:lnTo>
                <a:lnTo>
                  <a:pt x="4099077" y="3550221"/>
                </a:lnTo>
                <a:lnTo>
                  <a:pt x="3616833" y="3550221"/>
                </a:lnTo>
                <a:lnTo>
                  <a:pt x="3616833" y="3068116"/>
                </a:lnTo>
                <a:lnTo>
                  <a:pt x="3588461" y="3068116"/>
                </a:lnTo>
                <a:lnTo>
                  <a:pt x="3588461" y="3550221"/>
                </a:lnTo>
                <a:lnTo>
                  <a:pt x="3106216" y="3550221"/>
                </a:lnTo>
                <a:lnTo>
                  <a:pt x="3106216" y="3068116"/>
                </a:lnTo>
                <a:lnTo>
                  <a:pt x="3077857" y="3068116"/>
                </a:lnTo>
                <a:lnTo>
                  <a:pt x="3077857" y="3550221"/>
                </a:lnTo>
                <a:lnTo>
                  <a:pt x="2595613" y="3550221"/>
                </a:lnTo>
                <a:lnTo>
                  <a:pt x="2595613" y="3067621"/>
                </a:lnTo>
                <a:lnTo>
                  <a:pt x="5134483" y="3067621"/>
                </a:lnTo>
                <a:lnTo>
                  <a:pt x="5134483" y="3039681"/>
                </a:lnTo>
                <a:lnTo>
                  <a:pt x="4638052" y="3039681"/>
                </a:lnTo>
                <a:lnTo>
                  <a:pt x="4638052" y="2557500"/>
                </a:lnTo>
                <a:lnTo>
                  <a:pt x="4609681" y="2557500"/>
                </a:lnTo>
                <a:lnTo>
                  <a:pt x="4609681" y="3039681"/>
                </a:lnTo>
                <a:lnTo>
                  <a:pt x="4127436" y="3039681"/>
                </a:lnTo>
                <a:lnTo>
                  <a:pt x="4127436" y="2557500"/>
                </a:lnTo>
                <a:lnTo>
                  <a:pt x="4099077" y="2557500"/>
                </a:lnTo>
                <a:lnTo>
                  <a:pt x="4099077" y="3039681"/>
                </a:lnTo>
                <a:lnTo>
                  <a:pt x="3616833" y="3039681"/>
                </a:lnTo>
                <a:lnTo>
                  <a:pt x="3616833" y="2557500"/>
                </a:lnTo>
                <a:lnTo>
                  <a:pt x="3588461" y="2557500"/>
                </a:lnTo>
                <a:lnTo>
                  <a:pt x="3588461" y="3039681"/>
                </a:lnTo>
                <a:lnTo>
                  <a:pt x="3106216" y="3039681"/>
                </a:lnTo>
                <a:lnTo>
                  <a:pt x="3106216" y="2557500"/>
                </a:lnTo>
                <a:lnTo>
                  <a:pt x="3077857" y="2557500"/>
                </a:lnTo>
                <a:lnTo>
                  <a:pt x="3077857" y="3039681"/>
                </a:lnTo>
                <a:lnTo>
                  <a:pt x="2595613" y="3039681"/>
                </a:lnTo>
                <a:lnTo>
                  <a:pt x="2595613" y="2557081"/>
                </a:lnTo>
                <a:lnTo>
                  <a:pt x="5134483" y="2557081"/>
                </a:lnTo>
                <a:lnTo>
                  <a:pt x="5134483" y="2543111"/>
                </a:lnTo>
                <a:lnTo>
                  <a:pt x="5134483" y="2529141"/>
                </a:lnTo>
                <a:lnTo>
                  <a:pt x="4638052" y="2529141"/>
                </a:lnTo>
                <a:lnTo>
                  <a:pt x="4638052" y="2033270"/>
                </a:lnTo>
                <a:lnTo>
                  <a:pt x="5134483" y="2033270"/>
                </a:lnTo>
                <a:lnTo>
                  <a:pt x="5134483" y="2004060"/>
                </a:lnTo>
                <a:lnTo>
                  <a:pt x="4638052" y="2004060"/>
                </a:lnTo>
                <a:lnTo>
                  <a:pt x="4638052" y="1522730"/>
                </a:lnTo>
                <a:lnTo>
                  <a:pt x="5134483" y="1522730"/>
                </a:lnTo>
                <a:lnTo>
                  <a:pt x="5134483" y="1518716"/>
                </a:lnTo>
                <a:lnTo>
                  <a:pt x="5134483" y="1493520"/>
                </a:lnTo>
                <a:lnTo>
                  <a:pt x="4609681" y="1493520"/>
                </a:lnTo>
                <a:lnTo>
                  <a:pt x="4609681" y="1522730"/>
                </a:lnTo>
                <a:lnTo>
                  <a:pt x="4609681" y="2004060"/>
                </a:lnTo>
                <a:lnTo>
                  <a:pt x="4609681" y="2033270"/>
                </a:lnTo>
                <a:lnTo>
                  <a:pt x="4609681" y="2529141"/>
                </a:lnTo>
                <a:lnTo>
                  <a:pt x="4127436" y="2529141"/>
                </a:lnTo>
                <a:lnTo>
                  <a:pt x="4127436" y="2033270"/>
                </a:lnTo>
                <a:lnTo>
                  <a:pt x="4609681" y="2033270"/>
                </a:lnTo>
                <a:lnTo>
                  <a:pt x="4609681" y="2004060"/>
                </a:lnTo>
                <a:lnTo>
                  <a:pt x="4127436" y="2004060"/>
                </a:lnTo>
                <a:lnTo>
                  <a:pt x="4127436" y="1522730"/>
                </a:lnTo>
                <a:lnTo>
                  <a:pt x="4609681" y="1522730"/>
                </a:lnTo>
                <a:lnTo>
                  <a:pt x="4609681" y="1493520"/>
                </a:lnTo>
                <a:lnTo>
                  <a:pt x="4127436" y="1493520"/>
                </a:lnTo>
                <a:lnTo>
                  <a:pt x="4127436" y="1011478"/>
                </a:lnTo>
                <a:lnTo>
                  <a:pt x="4099077" y="1011478"/>
                </a:lnTo>
                <a:lnTo>
                  <a:pt x="4099077" y="2529141"/>
                </a:lnTo>
                <a:lnTo>
                  <a:pt x="3616833" y="2529141"/>
                </a:lnTo>
                <a:lnTo>
                  <a:pt x="3616833" y="2033270"/>
                </a:lnTo>
                <a:lnTo>
                  <a:pt x="4099077" y="2033270"/>
                </a:lnTo>
                <a:lnTo>
                  <a:pt x="4099077" y="2004060"/>
                </a:lnTo>
                <a:lnTo>
                  <a:pt x="3616833" y="2004060"/>
                </a:lnTo>
                <a:lnTo>
                  <a:pt x="3616833" y="1522730"/>
                </a:lnTo>
                <a:lnTo>
                  <a:pt x="4099077" y="1522730"/>
                </a:lnTo>
                <a:lnTo>
                  <a:pt x="4099077" y="1493520"/>
                </a:lnTo>
                <a:lnTo>
                  <a:pt x="3616833" y="1493520"/>
                </a:lnTo>
                <a:lnTo>
                  <a:pt x="3616833" y="1011478"/>
                </a:lnTo>
                <a:lnTo>
                  <a:pt x="3588461" y="1011478"/>
                </a:lnTo>
                <a:lnTo>
                  <a:pt x="3588461" y="2529141"/>
                </a:lnTo>
                <a:lnTo>
                  <a:pt x="3106216" y="2529141"/>
                </a:lnTo>
                <a:lnTo>
                  <a:pt x="3106216" y="2033270"/>
                </a:lnTo>
                <a:lnTo>
                  <a:pt x="3588461" y="2033270"/>
                </a:lnTo>
                <a:lnTo>
                  <a:pt x="3588461" y="2004060"/>
                </a:lnTo>
                <a:lnTo>
                  <a:pt x="3106216" y="2004060"/>
                </a:lnTo>
                <a:lnTo>
                  <a:pt x="3106216" y="1522730"/>
                </a:lnTo>
                <a:lnTo>
                  <a:pt x="3588461" y="1522730"/>
                </a:lnTo>
                <a:lnTo>
                  <a:pt x="3588461" y="1493520"/>
                </a:lnTo>
                <a:lnTo>
                  <a:pt x="3106216" y="1493520"/>
                </a:lnTo>
                <a:lnTo>
                  <a:pt x="3106216" y="1011478"/>
                </a:lnTo>
                <a:lnTo>
                  <a:pt x="3077857" y="1011478"/>
                </a:lnTo>
                <a:lnTo>
                  <a:pt x="3077857" y="1493520"/>
                </a:lnTo>
                <a:lnTo>
                  <a:pt x="3077857" y="1522730"/>
                </a:lnTo>
                <a:lnTo>
                  <a:pt x="3077857" y="2004060"/>
                </a:lnTo>
                <a:lnTo>
                  <a:pt x="2595613" y="2004060"/>
                </a:lnTo>
                <a:lnTo>
                  <a:pt x="2595613" y="1522730"/>
                </a:lnTo>
                <a:lnTo>
                  <a:pt x="3077857" y="1522730"/>
                </a:lnTo>
                <a:lnTo>
                  <a:pt x="3077857" y="1493520"/>
                </a:lnTo>
                <a:lnTo>
                  <a:pt x="2595613" y="1493520"/>
                </a:lnTo>
                <a:lnTo>
                  <a:pt x="2595613" y="1010920"/>
                </a:lnTo>
                <a:lnTo>
                  <a:pt x="5134483" y="1010920"/>
                </a:lnTo>
                <a:lnTo>
                  <a:pt x="5134483" y="982980"/>
                </a:lnTo>
                <a:lnTo>
                  <a:pt x="4638052" y="982980"/>
                </a:lnTo>
                <a:lnTo>
                  <a:pt x="4638052" y="500875"/>
                </a:lnTo>
                <a:lnTo>
                  <a:pt x="4609681" y="500875"/>
                </a:lnTo>
                <a:lnTo>
                  <a:pt x="4609681" y="982980"/>
                </a:lnTo>
                <a:lnTo>
                  <a:pt x="4127436" y="982980"/>
                </a:lnTo>
                <a:lnTo>
                  <a:pt x="4127436" y="500875"/>
                </a:lnTo>
                <a:lnTo>
                  <a:pt x="4099077" y="500875"/>
                </a:lnTo>
                <a:lnTo>
                  <a:pt x="4099077" y="982980"/>
                </a:lnTo>
                <a:lnTo>
                  <a:pt x="3616833" y="982980"/>
                </a:lnTo>
                <a:lnTo>
                  <a:pt x="3616833" y="500875"/>
                </a:lnTo>
                <a:lnTo>
                  <a:pt x="3588461" y="500875"/>
                </a:lnTo>
                <a:lnTo>
                  <a:pt x="3588461" y="982980"/>
                </a:lnTo>
                <a:lnTo>
                  <a:pt x="3106216" y="982980"/>
                </a:lnTo>
                <a:lnTo>
                  <a:pt x="3106216" y="500875"/>
                </a:lnTo>
                <a:lnTo>
                  <a:pt x="3077857" y="500875"/>
                </a:lnTo>
                <a:lnTo>
                  <a:pt x="3077857" y="982980"/>
                </a:lnTo>
                <a:lnTo>
                  <a:pt x="2595613" y="982980"/>
                </a:lnTo>
                <a:lnTo>
                  <a:pt x="2595613" y="500380"/>
                </a:lnTo>
                <a:lnTo>
                  <a:pt x="5134483" y="500380"/>
                </a:lnTo>
                <a:lnTo>
                  <a:pt x="5134483" y="47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5365336" y="3068128"/>
            <a:ext cx="2567305" cy="7162165"/>
          </a:xfrm>
          <a:custGeom>
            <a:avLst/>
            <a:gdLst/>
            <a:ahLst/>
            <a:cxnLst/>
            <a:rect l="l" t="t" r="r" b="b"/>
            <a:pathLst>
              <a:path w="2567305" h="7162165">
                <a:moveTo>
                  <a:pt x="538975" y="1021219"/>
                </a:moveTo>
                <a:lnTo>
                  <a:pt x="510616" y="1021219"/>
                </a:lnTo>
                <a:lnTo>
                  <a:pt x="510616" y="1503464"/>
                </a:lnTo>
                <a:lnTo>
                  <a:pt x="538975" y="1503464"/>
                </a:lnTo>
                <a:lnTo>
                  <a:pt x="538975" y="1021219"/>
                </a:lnTo>
                <a:close/>
              </a:path>
              <a:path w="2567305" h="7162165">
                <a:moveTo>
                  <a:pt x="538975" y="510603"/>
                </a:moveTo>
                <a:lnTo>
                  <a:pt x="510616" y="510603"/>
                </a:lnTo>
                <a:lnTo>
                  <a:pt x="510616" y="992847"/>
                </a:lnTo>
                <a:lnTo>
                  <a:pt x="538975" y="992847"/>
                </a:lnTo>
                <a:lnTo>
                  <a:pt x="538975" y="510603"/>
                </a:lnTo>
                <a:close/>
              </a:path>
              <a:path w="2567305" h="7162165">
                <a:moveTo>
                  <a:pt x="1049591" y="1021219"/>
                </a:moveTo>
                <a:lnTo>
                  <a:pt x="1021219" y="1021219"/>
                </a:lnTo>
                <a:lnTo>
                  <a:pt x="1021219" y="1503464"/>
                </a:lnTo>
                <a:lnTo>
                  <a:pt x="1049591" y="1503464"/>
                </a:lnTo>
                <a:lnTo>
                  <a:pt x="1049591" y="1021219"/>
                </a:lnTo>
                <a:close/>
              </a:path>
              <a:path w="2567305" h="7162165">
                <a:moveTo>
                  <a:pt x="1049591" y="510603"/>
                </a:moveTo>
                <a:lnTo>
                  <a:pt x="1021219" y="510603"/>
                </a:lnTo>
                <a:lnTo>
                  <a:pt x="1021219" y="992847"/>
                </a:lnTo>
                <a:lnTo>
                  <a:pt x="1049591" y="992847"/>
                </a:lnTo>
                <a:lnTo>
                  <a:pt x="1049591" y="510603"/>
                </a:lnTo>
                <a:close/>
              </a:path>
              <a:path w="2567305" h="7162165">
                <a:moveTo>
                  <a:pt x="1560195" y="1021219"/>
                </a:moveTo>
                <a:lnTo>
                  <a:pt x="1531835" y="1021219"/>
                </a:lnTo>
                <a:lnTo>
                  <a:pt x="1531835" y="1036256"/>
                </a:lnTo>
                <a:lnTo>
                  <a:pt x="1560195" y="1036256"/>
                </a:lnTo>
                <a:lnTo>
                  <a:pt x="1560195" y="1021219"/>
                </a:lnTo>
                <a:close/>
              </a:path>
              <a:path w="2567305" h="7162165">
                <a:moveTo>
                  <a:pt x="1560195" y="510603"/>
                </a:moveTo>
                <a:lnTo>
                  <a:pt x="1531835" y="510603"/>
                </a:lnTo>
                <a:lnTo>
                  <a:pt x="1531835" y="992847"/>
                </a:lnTo>
                <a:lnTo>
                  <a:pt x="1560195" y="992847"/>
                </a:lnTo>
                <a:lnTo>
                  <a:pt x="1560195" y="510603"/>
                </a:lnTo>
                <a:close/>
              </a:path>
              <a:path w="2567305" h="7162165">
                <a:moveTo>
                  <a:pt x="1560195" y="0"/>
                </a:moveTo>
                <a:lnTo>
                  <a:pt x="1531835" y="0"/>
                </a:lnTo>
                <a:lnTo>
                  <a:pt x="1531835" y="482244"/>
                </a:lnTo>
                <a:lnTo>
                  <a:pt x="1560195" y="482244"/>
                </a:lnTo>
                <a:lnTo>
                  <a:pt x="1560195" y="0"/>
                </a:lnTo>
                <a:close/>
              </a:path>
              <a:path w="2567305" h="7162165">
                <a:moveTo>
                  <a:pt x="2070811" y="1021219"/>
                </a:moveTo>
                <a:lnTo>
                  <a:pt x="2042439" y="1021219"/>
                </a:lnTo>
                <a:lnTo>
                  <a:pt x="2042439" y="1036256"/>
                </a:lnTo>
                <a:lnTo>
                  <a:pt x="2070811" y="1036256"/>
                </a:lnTo>
                <a:lnTo>
                  <a:pt x="2070811" y="1021219"/>
                </a:lnTo>
                <a:close/>
              </a:path>
              <a:path w="2567305" h="7162165">
                <a:moveTo>
                  <a:pt x="2070811" y="510603"/>
                </a:moveTo>
                <a:lnTo>
                  <a:pt x="2042439" y="510603"/>
                </a:lnTo>
                <a:lnTo>
                  <a:pt x="2042439" y="992847"/>
                </a:lnTo>
                <a:lnTo>
                  <a:pt x="2070811" y="992847"/>
                </a:lnTo>
                <a:lnTo>
                  <a:pt x="2070811" y="510603"/>
                </a:lnTo>
                <a:close/>
              </a:path>
              <a:path w="2567305" h="7162165">
                <a:moveTo>
                  <a:pt x="2070811" y="0"/>
                </a:moveTo>
                <a:lnTo>
                  <a:pt x="2042439" y="0"/>
                </a:lnTo>
                <a:lnTo>
                  <a:pt x="2042439" y="482244"/>
                </a:lnTo>
                <a:lnTo>
                  <a:pt x="2070811" y="482244"/>
                </a:lnTo>
                <a:lnTo>
                  <a:pt x="2070811" y="0"/>
                </a:lnTo>
                <a:close/>
              </a:path>
              <a:path w="2567305" h="7162165">
                <a:moveTo>
                  <a:pt x="2567241" y="6127115"/>
                </a:moveTo>
                <a:lnTo>
                  <a:pt x="2070811" y="6127115"/>
                </a:lnTo>
                <a:lnTo>
                  <a:pt x="2070811" y="5645086"/>
                </a:lnTo>
                <a:lnTo>
                  <a:pt x="2042439" y="5645086"/>
                </a:lnTo>
                <a:lnTo>
                  <a:pt x="2042439" y="6127115"/>
                </a:lnTo>
                <a:lnTo>
                  <a:pt x="1560195" y="6127115"/>
                </a:lnTo>
                <a:lnTo>
                  <a:pt x="1560195" y="5645086"/>
                </a:lnTo>
                <a:lnTo>
                  <a:pt x="1531835" y="5645086"/>
                </a:lnTo>
                <a:lnTo>
                  <a:pt x="1531835" y="6127115"/>
                </a:lnTo>
                <a:lnTo>
                  <a:pt x="1531835" y="6156325"/>
                </a:lnTo>
                <a:lnTo>
                  <a:pt x="1531835" y="6637655"/>
                </a:lnTo>
                <a:lnTo>
                  <a:pt x="1049591" y="6637655"/>
                </a:lnTo>
                <a:lnTo>
                  <a:pt x="1049591" y="6156325"/>
                </a:lnTo>
                <a:lnTo>
                  <a:pt x="1531835" y="6156325"/>
                </a:lnTo>
                <a:lnTo>
                  <a:pt x="1531835" y="6127115"/>
                </a:lnTo>
                <a:lnTo>
                  <a:pt x="1049591" y="6127115"/>
                </a:lnTo>
                <a:lnTo>
                  <a:pt x="1049591" y="5645086"/>
                </a:lnTo>
                <a:lnTo>
                  <a:pt x="1021219" y="5645086"/>
                </a:lnTo>
                <a:lnTo>
                  <a:pt x="1021219" y="6127115"/>
                </a:lnTo>
                <a:lnTo>
                  <a:pt x="1021219" y="6156325"/>
                </a:lnTo>
                <a:lnTo>
                  <a:pt x="1021219" y="6637655"/>
                </a:lnTo>
                <a:lnTo>
                  <a:pt x="538975" y="6637655"/>
                </a:lnTo>
                <a:lnTo>
                  <a:pt x="538975" y="6156325"/>
                </a:lnTo>
                <a:lnTo>
                  <a:pt x="1021219" y="6156325"/>
                </a:lnTo>
                <a:lnTo>
                  <a:pt x="1021219" y="6127115"/>
                </a:lnTo>
                <a:lnTo>
                  <a:pt x="538975" y="6127115"/>
                </a:lnTo>
                <a:lnTo>
                  <a:pt x="538975" y="5645086"/>
                </a:lnTo>
                <a:lnTo>
                  <a:pt x="510616" y="5645086"/>
                </a:lnTo>
                <a:lnTo>
                  <a:pt x="510616" y="6127115"/>
                </a:lnTo>
                <a:lnTo>
                  <a:pt x="94615" y="6127115"/>
                </a:lnTo>
                <a:lnTo>
                  <a:pt x="94615" y="6156325"/>
                </a:lnTo>
                <a:lnTo>
                  <a:pt x="510616" y="6156325"/>
                </a:lnTo>
                <a:lnTo>
                  <a:pt x="510616" y="6637655"/>
                </a:lnTo>
                <a:lnTo>
                  <a:pt x="28371" y="6637655"/>
                </a:lnTo>
                <a:lnTo>
                  <a:pt x="28371" y="6186284"/>
                </a:lnTo>
                <a:lnTo>
                  <a:pt x="0" y="6186284"/>
                </a:lnTo>
                <a:lnTo>
                  <a:pt x="0" y="6637655"/>
                </a:lnTo>
                <a:lnTo>
                  <a:pt x="0" y="6666865"/>
                </a:lnTo>
                <a:lnTo>
                  <a:pt x="0" y="7162165"/>
                </a:lnTo>
                <a:lnTo>
                  <a:pt x="28371" y="7162165"/>
                </a:lnTo>
                <a:lnTo>
                  <a:pt x="28371" y="6666865"/>
                </a:lnTo>
                <a:lnTo>
                  <a:pt x="2567241" y="6666865"/>
                </a:lnTo>
                <a:lnTo>
                  <a:pt x="2567241" y="6637655"/>
                </a:lnTo>
                <a:lnTo>
                  <a:pt x="1560195" y="6637655"/>
                </a:lnTo>
                <a:lnTo>
                  <a:pt x="1560195" y="6156325"/>
                </a:lnTo>
                <a:lnTo>
                  <a:pt x="2567241" y="6156325"/>
                </a:lnTo>
                <a:lnTo>
                  <a:pt x="2567241" y="6127115"/>
                </a:lnTo>
                <a:close/>
              </a:path>
              <a:path w="2567305" h="7162165">
                <a:moveTo>
                  <a:pt x="2567241" y="2538793"/>
                </a:moveTo>
                <a:lnTo>
                  <a:pt x="2070811" y="2538793"/>
                </a:lnTo>
                <a:lnTo>
                  <a:pt x="2070811" y="2072678"/>
                </a:lnTo>
                <a:lnTo>
                  <a:pt x="2042439" y="2072678"/>
                </a:lnTo>
                <a:lnTo>
                  <a:pt x="2042439" y="2538793"/>
                </a:lnTo>
                <a:lnTo>
                  <a:pt x="1560195" y="2538793"/>
                </a:lnTo>
                <a:lnTo>
                  <a:pt x="1560195" y="2072678"/>
                </a:lnTo>
                <a:lnTo>
                  <a:pt x="1531835" y="2072678"/>
                </a:lnTo>
                <a:lnTo>
                  <a:pt x="1531835" y="2538793"/>
                </a:lnTo>
                <a:lnTo>
                  <a:pt x="1049591" y="2538793"/>
                </a:lnTo>
                <a:lnTo>
                  <a:pt x="1049591" y="2056625"/>
                </a:lnTo>
                <a:lnTo>
                  <a:pt x="1021219" y="2056625"/>
                </a:lnTo>
                <a:lnTo>
                  <a:pt x="1021219" y="2538793"/>
                </a:lnTo>
                <a:lnTo>
                  <a:pt x="538975" y="2538793"/>
                </a:lnTo>
                <a:lnTo>
                  <a:pt x="538975" y="2056625"/>
                </a:lnTo>
                <a:lnTo>
                  <a:pt x="510616" y="2056625"/>
                </a:lnTo>
                <a:lnTo>
                  <a:pt x="510616" y="2538793"/>
                </a:lnTo>
                <a:lnTo>
                  <a:pt x="28371" y="2538793"/>
                </a:lnTo>
                <a:lnTo>
                  <a:pt x="28371" y="2056193"/>
                </a:lnTo>
                <a:lnTo>
                  <a:pt x="1127264" y="2056193"/>
                </a:lnTo>
                <a:lnTo>
                  <a:pt x="1127264" y="2042223"/>
                </a:lnTo>
                <a:lnTo>
                  <a:pt x="1127264" y="2028253"/>
                </a:lnTo>
                <a:lnTo>
                  <a:pt x="1049591" y="2028253"/>
                </a:lnTo>
                <a:lnTo>
                  <a:pt x="1049591" y="1531835"/>
                </a:lnTo>
                <a:lnTo>
                  <a:pt x="1021219" y="1531835"/>
                </a:lnTo>
                <a:lnTo>
                  <a:pt x="1021219" y="2028253"/>
                </a:lnTo>
                <a:lnTo>
                  <a:pt x="538975" y="2028253"/>
                </a:lnTo>
                <a:lnTo>
                  <a:pt x="538975" y="1531835"/>
                </a:lnTo>
                <a:lnTo>
                  <a:pt x="510616" y="1531835"/>
                </a:lnTo>
                <a:lnTo>
                  <a:pt x="510616" y="2028253"/>
                </a:lnTo>
                <a:lnTo>
                  <a:pt x="14185" y="2028253"/>
                </a:lnTo>
                <a:lnTo>
                  <a:pt x="14185" y="2042223"/>
                </a:lnTo>
                <a:lnTo>
                  <a:pt x="0" y="2042223"/>
                </a:lnTo>
                <a:lnTo>
                  <a:pt x="0" y="2056193"/>
                </a:lnTo>
                <a:lnTo>
                  <a:pt x="0" y="4594923"/>
                </a:lnTo>
                <a:lnTo>
                  <a:pt x="28371" y="4594923"/>
                </a:lnTo>
                <a:lnTo>
                  <a:pt x="28371" y="4099623"/>
                </a:lnTo>
                <a:lnTo>
                  <a:pt x="510616" y="4099623"/>
                </a:lnTo>
                <a:lnTo>
                  <a:pt x="510616" y="4595495"/>
                </a:lnTo>
                <a:lnTo>
                  <a:pt x="14185" y="4595495"/>
                </a:lnTo>
                <a:lnTo>
                  <a:pt x="14185" y="4609465"/>
                </a:lnTo>
                <a:lnTo>
                  <a:pt x="0" y="4609465"/>
                </a:lnTo>
                <a:lnTo>
                  <a:pt x="0" y="4623435"/>
                </a:lnTo>
                <a:lnTo>
                  <a:pt x="0" y="5106035"/>
                </a:lnTo>
                <a:lnTo>
                  <a:pt x="0" y="5133975"/>
                </a:lnTo>
                <a:lnTo>
                  <a:pt x="0" y="5616575"/>
                </a:lnTo>
                <a:lnTo>
                  <a:pt x="0" y="5644515"/>
                </a:lnTo>
                <a:lnTo>
                  <a:pt x="0" y="5682691"/>
                </a:lnTo>
                <a:lnTo>
                  <a:pt x="28371" y="5682691"/>
                </a:lnTo>
                <a:lnTo>
                  <a:pt x="28371" y="5644515"/>
                </a:lnTo>
                <a:lnTo>
                  <a:pt x="2567241" y="5644515"/>
                </a:lnTo>
                <a:lnTo>
                  <a:pt x="2567241" y="5616575"/>
                </a:lnTo>
                <a:lnTo>
                  <a:pt x="2070811" y="5616575"/>
                </a:lnTo>
                <a:lnTo>
                  <a:pt x="2070811" y="5134483"/>
                </a:lnTo>
                <a:lnTo>
                  <a:pt x="2042439" y="5134483"/>
                </a:lnTo>
                <a:lnTo>
                  <a:pt x="2042439" y="5616575"/>
                </a:lnTo>
                <a:lnTo>
                  <a:pt x="1560195" y="5616575"/>
                </a:lnTo>
                <a:lnTo>
                  <a:pt x="1560195" y="5134483"/>
                </a:lnTo>
                <a:lnTo>
                  <a:pt x="1531835" y="5134483"/>
                </a:lnTo>
                <a:lnTo>
                  <a:pt x="1531835" y="5616575"/>
                </a:lnTo>
                <a:lnTo>
                  <a:pt x="1049591" y="5616575"/>
                </a:lnTo>
                <a:lnTo>
                  <a:pt x="1049591" y="5134483"/>
                </a:lnTo>
                <a:lnTo>
                  <a:pt x="1021219" y="5134483"/>
                </a:lnTo>
                <a:lnTo>
                  <a:pt x="1021219" y="5616575"/>
                </a:lnTo>
                <a:lnTo>
                  <a:pt x="538975" y="5616575"/>
                </a:lnTo>
                <a:lnTo>
                  <a:pt x="538975" y="5134483"/>
                </a:lnTo>
                <a:lnTo>
                  <a:pt x="510616" y="5134483"/>
                </a:lnTo>
                <a:lnTo>
                  <a:pt x="510616" y="5616575"/>
                </a:lnTo>
                <a:lnTo>
                  <a:pt x="28371" y="5616575"/>
                </a:lnTo>
                <a:lnTo>
                  <a:pt x="28371" y="5133975"/>
                </a:lnTo>
                <a:lnTo>
                  <a:pt x="2567241" y="5133975"/>
                </a:lnTo>
                <a:lnTo>
                  <a:pt x="2567241" y="5106035"/>
                </a:lnTo>
                <a:lnTo>
                  <a:pt x="2070811" y="5106035"/>
                </a:lnTo>
                <a:lnTo>
                  <a:pt x="2070811" y="4623867"/>
                </a:lnTo>
                <a:lnTo>
                  <a:pt x="2042439" y="4623867"/>
                </a:lnTo>
                <a:lnTo>
                  <a:pt x="2042439" y="5106035"/>
                </a:lnTo>
                <a:lnTo>
                  <a:pt x="1560195" y="5106035"/>
                </a:lnTo>
                <a:lnTo>
                  <a:pt x="1560195" y="4623867"/>
                </a:lnTo>
                <a:lnTo>
                  <a:pt x="1531835" y="4623867"/>
                </a:lnTo>
                <a:lnTo>
                  <a:pt x="1531835" y="5106035"/>
                </a:lnTo>
                <a:lnTo>
                  <a:pt x="1049591" y="5106035"/>
                </a:lnTo>
                <a:lnTo>
                  <a:pt x="1049591" y="4623867"/>
                </a:lnTo>
                <a:lnTo>
                  <a:pt x="1021219" y="4623867"/>
                </a:lnTo>
                <a:lnTo>
                  <a:pt x="1021219" y="5106035"/>
                </a:lnTo>
                <a:lnTo>
                  <a:pt x="538975" y="5106035"/>
                </a:lnTo>
                <a:lnTo>
                  <a:pt x="538975" y="4623867"/>
                </a:lnTo>
                <a:lnTo>
                  <a:pt x="510616" y="4623867"/>
                </a:lnTo>
                <a:lnTo>
                  <a:pt x="510616" y="5106035"/>
                </a:lnTo>
                <a:lnTo>
                  <a:pt x="28371" y="5106035"/>
                </a:lnTo>
                <a:lnTo>
                  <a:pt x="28371" y="4623435"/>
                </a:lnTo>
                <a:lnTo>
                  <a:pt x="2567241" y="4623435"/>
                </a:lnTo>
                <a:lnTo>
                  <a:pt x="2567241" y="4609465"/>
                </a:lnTo>
                <a:lnTo>
                  <a:pt x="2567241" y="4595495"/>
                </a:lnTo>
                <a:lnTo>
                  <a:pt x="2070811" y="4595495"/>
                </a:lnTo>
                <a:lnTo>
                  <a:pt x="2070811" y="4099623"/>
                </a:lnTo>
                <a:lnTo>
                  <a:pt x="2567241" y="4099623"/>
                </a:lnTo>
                <a:lnTo>
                  <a:pt x="2567241" y="4070413"/>
                </a:lnTo>
                <a:lnTo>
                  <a:pt x="2070811" y="4070413"/>
                </a:lnTo>
                <a:lnTo>
                  <a:pt x="2070811" y="3589083"/>
                </a:lnTo>
                <a:lnTo>
                  <a:pt x="2567241" y="3589083"/>
                </a:lnTo>
                <a:lnTo>
                  <a:pt x="2567241" y="3559873"/>
                </a:lnTo>
                <a:lnTo>
                  <a:pt x="2070811" y="3559873"/>
                </a:lnTo>
                <a:lnTo>
                  <a:pt x="2070811" y="3077845"/>
                </a:lnTo>
                <a:lnTo>
                  <a:pt x="2042439" y="3077845"/>
                </a:lnTo>
                <a:lnTo>
                  <a:pt x="2042439" y="3559873"/>
                </a:lnTo>
                <a:lnTo>
                  <a:pt x="2042439" y="3589083"/>
                </a:lnTo>
                <a:lnTo>
                  <a:pt x="2042439" y="4070413"/>
                </a:lnTo>
                <a:lnTo>
                  <a:pt x="2042439" y="4099623"/>
                </a:lnTo>
                <a:lnTo>
                  <a:pt x="2042439" y="4595495"/>
                </a:lnTo>
                <a:lnTo>
                  <a:pt x="1560195" y="4595495"/>
                </a:lnTo>
                <a:lnTo>
                  <a:pt x="1560195" y="4099623"/>
                </a:lnTo>
                <a:lnTo>
                  <a:pt x="2042439" y="4099623"/>
                </a:lnTo>
                <a:lnTo>
                  <a:pt x="2042439" y="4070413"/>
                </a:lnTo>
                <a:lnTo>
                  <a:pt x="1560195" y="4070413"/>
                </a:lnTo>
                <a:lnTo>
                  <a:pt x="1560195" y="3589083"/>
                </a:lnTo>
                <a:lnTo>
                  <a:pt x="2042439" y="3589083"/>
                </a:lnTo>
                <a:lnTo>
                  <a:pt x="2042439" y="3559873"/>
                </a:lnTo>
                <a:lnTo>
                  <a:pt x="1560195" y="3559873"/>
                </a:lnTo>
                <a:lnTo>
                  <a:pt x="1560195" y="3077845"/>
                </a:lnTo>
                <a:lnTo>
                  <a:pt x="1531835" y="3077845"/>
                </a:lnTo>
                <a:lnTo>
                  <a:pt x="1531835" y="4595495"/>
                </a:lnTo>
                <a:lnTo>
                  <a:pt x="1049591" y="4595495"/>
                </a:lnTo>
                <a:lnTo>
                  <a:pt x="1049591" y="4099623"/>
                </a:lnTo>
                <a:lnTo>
                  <a:pt x="1531835" y="4099623"/>
                </a:lnTo>
                <a:lnTo>
                  <a:pt x="1531835" y="4070413"/>
                </a:lnTo>
                <a:lnTo>
                  <a:pt x="1049591" y="4070413"/>
                </a:lnTo>
                <a:lnTo>
                  <a:pt x="1049591" y="3589083"/>
                </a:lnTo>
                <a:lnTo>
                  <a:pt x="1531835" y="3589083"/>
                </a:lnTo>
                <a:lnTo>
                  <a:pt x="1531835" y="3559873"/>
                </a:lnTo>
                <a:lnTo>
                  <a:pt x="1049591" y="3559873"/>
                </a:lnTo>
                <a:lnTo>
                  <a:pt x="1049591" y="3077845"/>
                </a:lnTo>
                <a:lnTo>
                  <a:pt x="1021219" y="3077845"/>
                </a:lnTo>
                <a:lnTo>
                  <a:pt x="1021219" y="4595495"/>
                </a:lnTo>
                <a:lnTo>
                  <a:pt x="538975" y="4595495"/>
                </a:lnTo>
                <a:lnTo>
                  <a:pt x="538975" y="4099623"/>
                </a:lnTo>
                <a:lnTo>
                  <a:pt x="1021219" y="4099623"/>
                </a:lnTo>
                <a:lnTo>
                  <a:pt x="1021219" y="4070413"/>
                </a:lnTo>
                <a:lnTo>
                  <a:pt x="538975" y="4070413"/>
                </a:lnTo>
                <a:lnTo>
                  <a:pt x="538975" y="3589083"/>
                </a:lnTo>
                <a:lnTo>
                  <a:pt x="1021219" y="3589083"/>
                </a:lnTo>
                <a:lnTo>
                  <a:pt x="1021219" y="3559873"/>
                </a:lnTo>
                <a:lnTo>
                  <a:pt x="538975" y="3559873"/>
                </a:lnTo>
                <a:lnTo>
                  <a:pt x="538975" y="3077845"/>
                </a:lnTo>
                <a:lnTo>
                  <a:pt x="510616" y="3077845"/>
                </a:lnTo>
                <a:lnTo>
                  <a:pt x="510616" y="3559873"/>
                </a:lnTo>
                <a:lnTo>
                  <a:pt x="510616" y="3589083"/>
                </a:lnTo>
                <a:lnTo>
                  <a:pt x="510616" y="4070413"/>
                </a:lnTo>
                <a:lnTo>
                  <a:pt x="28371" y="4070413"/>
                </a:lnTo>
                <a:lnTo>
                  <a:pt x="28371" y="3589083"/>
                </a:lnTo>
                <a:lnTo>
                  <a:pt x="510616" y="3589083"/>
                </a:lnTo>
                <a:lnTo>
                  <a:pt x="510616" y="3559873"/>
                </a:lnTo>
                <a:lnTo>
                  <a:pt x="28371" y="3559873"/>
                </a:lnTo>
                <a:lnTo>
                  <a:pt x="28371" y="3077273"/>
                </a:lnTo>
                <a:lnTo>
                  <a:pt x="2567241" y="3077273"/>
                </a:lnTo>
                <a:lnTo>
                  <a:pt x="2567241" y="3049333"/>
                </a:lnTo>
                <a:lnTo>
                  <a:pt x="2070811" y="3049333"/>
                </a:lnTo>
                <a:lnTo>
                  <a:pt x="2070811" y="2567241"/>
                </a:lnTo>
                <a:lnTo>
                  <a:pt x="2042439" y="2567241"/>
                </a:lnTo>
                <a:lnTo>
                  <a:pt x="2042439" y="3049333"/>
                </a:lnTo>
                <a:lnTo>
                  <a:pt x="1560195" y="3049333"/>
                </a:lnTo>
                <a:lnTo>
                  <a:pt x="1560195" y="2567241"/>
                </a:lnTo>
                <a:lnTo>
                  <a:pt x="1531835" y="2567241"/>
                </a:lnTo>
                <a:lnTo>
                  <a:pt x="1531835" y="3049333"/>
                </a:lnTo>
                <a:lnTo>
                  <a:pt x="1049591" y="3049333"/>
                </a:lnTo>
                <a:lnTo>
                  <a:pt x="1049591" y="2567241"/>
                </a:lnTo>
                <a:lnTo>
                  <a:pt x="1021219" y="2567241"/>
                </a:lnTo>
                <a:lnTo>
                  <a:pt x="1021219" y="3049333"/>
                </a:lnTo>
                <a:lnTo>
                  <a:pt x="538975" y="3049333"/>
                </a:lnTo>
                <a:lnTo>
                  <a:pt x="538975" y="2567241"/>
                </a:lnTo>
                <a:lnTo>
                  <a:pt x="510616" y="2567241"/>
                </a:lnTo>
                <a:lnTo>
                  <a:pt x="510616" y="3049333"/>
                </a:lnTo>
                <a:lnTo>
                  <a:pt x="28371" y="3049333"/>
                </a:lnTo>
                <a:lnTo>
                  <a:pt x="28371" y="2566733"/>
                </a:lnTo>
                <a:lnTo>
                  <a:pt x="2567241" y="2566733"/>
                </a:lnTo>
                <a:lnTo>
                  <a:pt x="2567241" y="2538793"/>
                </a:lnTo>
                <a:close/>
              </a:path>
              <a:path w="2567305" h="7162165">
                <a:moveTo>
                  <a:pt x="2567241" y="2028253"/>
                </a:moveTo>
                <a:lnTo>
                  <a:pt x="2148675" y="2028253"/>
                </a:lnTo>
                <a:lnTo>
                  <a:pt x="2148675" y="2042223"/>
                </a:lnTo>
                <a:lnTo>
                  <a:pt x="2148675" y="2056193"/>
                </a:lnTo>
                <a:lnTo>
                  <a:pt x="2567241" y="2056193"/>
                </a:lnTo>
                <a:lnTo>
                  <a:pt x="2567241" y="2042223"/>
                </a:lnTo>
                <a:lnTo>
                  <a:pt x="2567241" y="2028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2800489" y="11"/>
            <a:ext cx="15487650" cy="10287000"/>
          </a:xfrm>
          <a:custGeom>
            <a:avLst/>
            <a:gdLst/>
            <a:ahLst/>
            <a:cxnLst/>
            <a:rect l="l" t="t" r="r" b="b"/>
            <a:pathLst>
              <a:path w="15487650" h="10287000">
                <a:moveTo>
                  <a:pt x="12389231" y="2276741"/>
                </a:moveTo>
                <a:lnTo>
                  <a:pt x="12365406" y="2276741"/>
                </a:lnTo>
                <a:lnTo>
                  <a:pt x="12144045" y="2276741"/>
                </a:lnTo>
                <a:lnTo>
                  <a:pt x="12144045" y="2288654"/>
                </a:lnTo>
                <a:lnTo>
                  <a:pt x="11912" y="2288654"/>
                </a:lnTo>
                <a:lnTo>
                  <a:pt x="11912" y="7708595"/>
                </a:lnTo>
                <a:lnTo>
                  <a:pt x="0" y="7708595"/>
                </a:lnTo>
                <a:lnTo>
                  <a:pt x="0" y="7972145"/>
                </a:lnTo>
                <a:lnTo>
                  <a:pt x="23825" y="7972145"/>
                </a:lnTo>
                <a:lnTo>
                  <a:pt x="12365406" y="7972145"/>
                </a:lnTo>
                <a:lnTo>
                  <a:pt x="12389231" y="7972145"/>
                </a:lnTo>
                <a:lnTo>
                  <a:pt x="12389231" y="2276741"/>
                </a:lnTo>
                <a:close/>
              </a:path>
              <a:path w="15487650" h="10287000">
                <a:moveTo>
                  <a:pt x="13103822" y="10259225"/>
                </a:moveTo>
                <a:lnTo>
                  <a:pt x="13075463" y="10259225"/>
                </a:lnTo>
                <a:lnTo>
                  <a:pt x="13075463" y="10286987"/>
                </a:lnTo>
                <a:lnTo>
                  <a:pt x="13103822" y="10286987"/>
                </a:lnTo>
                <a:lnTo>
                  <a:pt x="13103822" y="10259225"/>
                </a:lnTo>
                <a:close/>
              </a:path>
              <a:path w="15487650" h="10287000">
                <a:moveTo>
                  <a:pt x="13614438" y="10259225"/>
                </a:moveTo>
                <a:lnTo>
                  <a:pt x="13586066" y="10259225"/>
                </a:lnTo>
                <a:lnTo>
                  <a:pt x="13586066" y="10286987"/>
                </a:lnTo>
                <a:lnTo>
                  <a:pt x="13614438" y="10286987"/>
                </a:lnTo>
                <a:lnTo>
                  <a:pt x="13614438" y="10259225"/>
                </a:lnTo>
                <a:close/>
              </a:path>
              <a:path w="15487650" h="10287000">
                <a:moveTo>
                  <a:pt x="14125042" y="10259225"/>
                </a:moveTo>
                <a:lnTo>
                  <a:pt x="14096683" y="10259225"/>
                </a:lnTo>
                <a:lnTo>
                  <a:pt x="14096683" y="10286987"/>
                </a:lnTo>
                <a:lnTo>
                  <a:pt x="14125042" y="10286987"/>
                </a:lnTo>
                <a:lnTo>
                  <a:pt x="14125042" y="10259225"/>
                </a:lnTo>
                <a:close/>
              </a:path>
              <a:path w="15487650" h="10287000">
                <a:moveTo>
                  <a:pt x="14125042" y="9223819"/>
                </a:moveTo>
                <a:lnTo>
                  <a:pt x="14096683" y="9223819"/>
                </a:lnTo>
                <a:lnTo>
                  <a:pt x="14096683" y="9706064"/>
                </a:lnTo>
                <a:lnTo>
                  <a:pt x="14125042" y="9706064"/>
                </a:lnTo>
                <a:lnTo>
                  <a:pt x="14125042" y="9223819"/>
                </a:lnTo>
                <a:close/>
              </a:path>
              <a:path w="15487650" h="10287000">
                <a:moveTo>
                  <a:pt x="14635658" y="10259225"/>
                </a:moveTo>
                <a:lnTo>
                  <a:pt x="14607286" y="10259225"/>
                </a:lnTo>
                <a:lnTo>
                  <a:pt x="14607286" y="10286987"/>
                </a:lnTo>
                <a:lnTo>
                  <a:pt x="14635658" y="10286987"/>
                </a:lnTo>
                <a:lnTo>
                  <a:pt x="14635658" y="10259225"/>
                </a:lnTo>
                <a:close/>
              </a:path>
              <a:path w="15487650" h="10287000">
                <a:moveTo>
                  <a:pt x="14635658" y="9223819"/>
                </a:moveTo>
                <a:lnTo>
                  <a:pt x="14607286" y="9223819"/>
                </a:lnTo>
                <a:lnTo>
                  <a:pt x="14607286" y="9706064"/>
                </a:lnTo>
                <a:lnTo>
                  <a:pt x="14635658" y="9706064"/>
                </a:lnTo>
                <a:lnTo>
                  <a:pt x="14635658" y="9223819"/>
                </a:lnTo>
                <a:close/>
              </a:path>
              <a:path w="15487650" h="10287000">
                <a:moveTo>
                  <a:pt x="15487511" y="10230853"/>
                </a:moveTo>
                <a:lnTo>
                  <a:pt x="15146274" y="10230853"/>
                </a:lnTo>
                <a:lnTo>
                  <a:pt x="15146274" y="10244823"/>
                </a:lnTo>
                <a:lnTo>
                  <a:pt x="15132088" y="10244823"/>
                </a:lnTo>
                <a:lnTo>
                  <a:pt x="15132088" y="10230853"/>
                </a:lnTo>
                <a:lnTo>
                  <a:pt x="14635658" y="10230853"/>
                </a:lnTo>
                <a:lnTo>
                  <a:pt x="14635658" y="9734423"/>
                </a:lnTo>
                <a:lnTo>
                  <a:pt x="14607286" y="9734423"/>
                </a:lnTo>
                <a:lnTo>
                  <a:pt x="14607286" y="10230853"/>
                </a:lnTo>
                <a:lnTo>
                  <a:pt x="14125042" y="10230853"/>
                </a:lnTo>
                <a:lnTo>
                  <a:pt x="14125042" y="9734423"/>
                </a:lnTo>
                <a:lnTo>
                  <a:pt x="14096683" y="9734423"/>
                </a:lnTo>
                <a:lnTo>
                  <a:pt x="14096683" y="10230853"/>
                </a:lnTo>
                <a:lnTo>
                  <a:pt x="13614438" y="10230853"/>
                </a:lnTo>
                <a:lnTo>
                  <a:pt x="13614438" y="9734423"/>
                </a:lnTo>
                <a:lnTo>
                  <a:pt x="13586066" y="9734423"/>
                </a:lnTo>
                <a:lnTo>
                  <a:pt x="13586066" y="10230853"/>
                </a:lnTo>
                <a:lnTo>
                  <a:pt x="13103822" y="10230853"/>
                </a:lnTo>
                <a:lnTo>
                  <a:pt x="13103822" y="9734423"/>
                </a:lnTo>
                <a:lnTo>
                  <a:pt x="13075463" y="9734423"/>
                </a:lnTo>
                <a:lnTo>
                  <a:pt x="13075463" y="10230853"/>
                </a:lnTo>
                <a:lnTo>
                  <a:pt x="12579033" y="10230853"/>
                </a:lnTo>
                <a:lnTo>
                  <a:pt x="12579033" y="10244823"/>
                </a:lnTo>
                <a:lnTo>
                  <a:pt x="12564847" y="10244823"/>
                </a:lnTo>
                <a:lnTo>
                  <a:pt x="12564847" y="10258793"/>
                </a:lnTo>
                <a:lnTo>
                  <a:pt x="12564847" y="10286733"/>
                </a:lnTo>
                <a:lnTo>
                  <a:pt x="12593218" y="10286733"/>
                </a:lnTo>
                <a:lnTo>
                  <a:pt x="12593218" y="10258793"/>
                </a:lnTo>
                <a:lnTo>
                  <a:pt x="15132088" y="10258793"/>
                </a:lnTo>
                <a:lnTo>
                  <a:pt x="15132088" y="10286733"/>
                </a:lnTo>
                <a:lnTo>
                  <a:pt x="15160460" y="10286733"/>
                </a:lnTo>
                <a:lnTo>
                  <a:pt x="15160460" y="10258793"/>
                </a:lnTo>
                <a:lnTo>
                  <a:pt x="15487511" y="10258793"/>
                </a:lnTo>
                <a:lnTo>
                  <a:pt x="15487511" y="10244823"/>
                </a:lnTo>
                <a:lnTo>
                  <a:pt x="15487511" y="10230853"/>
                </a:lnTo>
                <a:close/>
              </a:path>
              <a:path w="15487650" h="10287000">
                <a:moveTo>
                  <a:pt x="15487511" y="7663612"/>
                </a:moveTo>
                <a:lnTo>
                  <a:pt x="15146274" y="7663612"/>
                </a:lnTo>
                <a:lnTo>
                  <a:pt x="15146274" y="7677582"/>
                </a:lnTo>
                <a:lnTo>
                  <a:pt x="15132088" y="7677582"/>
                </a:lnTo>
                <a:lnTo>
                  <a:pt x="15132088" y="10230282"/>
                </a:lnTo>
                <a:lnTo>
                  <a:pt x="15160460" y="10230282"/>
                </a:lnTo>
                <a:lnTo>
                  <a:pt x="15160460" y="9734982"/>
                </a:lnTo>
                <a:lnTo>
                  <a:pt x="15487511" y="9734982"/>
                </a:lnTo>
                <a:lnTo>
                  <a:pt x="15487511" y="9705772"/>
                </a:lnTo>
                <a:lnTo>
                  <a:pt x="15160460" y="9705772"/>
                </a:lnTo>
                <a:lnTo>
                  <a:pt x="15160460" y="9224442"/>
                </a:lnTo>
                <a:lnTo>
                  <a:pt x="15487511" y="9224442"/>
                </a:lnTo>
                <a:lnTo>
                  <a:pt x="15487511" y="9195232"/>
                </a:lnTo>
                <a:lnTo>
                  <a:pt x="15160460" y="9195232"/>
                </a:lnTo>
                <a:lnTo>
                  <a:pt x="15160460" y="8712632"/>
                </a:lnTo>
                <a:lnTo>
                  <a:pt x="15487511" y="8712632"/>
                </a:lnTo>
                <a:lnTo>
                  <a:pt x="15487511" y="8684692"/>
                </a:lnTo>
                <a:lnTo>
                  <a:pt x="15160460" y="8684692"/>
                </a:lnTo>
                <a:lnTo>
                  <a:pt x="15160460" y="8202092"/>
                </a:lnTo>
                <a:lnTo>
                  <a:pt x="15487511" y="8202092"/>
                </a:lnTo>
                <a:lnTo>
                  <a:pt x="15487511" y="8174152"/>
                </a:lnTo>
                <a:lnTo>
                  <a:pt x="15160460" y="8174152"/>
                </a:lnTo>
                <a:lnTo>
                  <a:pt x="15160460" y="7691552"/>
                </a:lnTo>
                <a:lnTo>
                  <a:pt x="15487511" y="7691552"/>
                </a:lnTo>
                <a:lnTo>
                  <a:pt x="15487511" y="7677582"/>
                </a:lnTo>
                <a:lnTo>
                  <a:pt x="15487511" y="7663612"/>
                </a:lnTo>
                <a:close/>
              </a:path>
              <a:path w="15487650" h="10287000">
                <a:moveTo>
                  <a:pt x="15487511" y="5096370"/>
                </a:moveTo>
                <a:lnTo>
                  <a:pt x="15146274" y="5096370"/>
                </a:lnTo>
                <a:lnTo>
                  <a:pt x="15146274" y="5110340"/>
                </a:lnTo>
                <a:lnTo>
                  <a:pt x="15132088" y="5110340"/>
                </a:lnTo>
                <a:lnTo>
                  <a:pt x="15132088" y="7663040"/>
                </a:lnTo>
                <a:lnTo>
                  <a:pt x="15160460" y="7663040"/>
                </a:lnTo>
                <a:lnTo>
                  <a:pt x="15160460" y="7167740"/>
                </a:lnTo>
                <a:lnTo>
                  <a:pt x="15487511" y="7167740"/>
                </a:lnTo>
                <a:lnTo>
                  <a:pt x="15487511" y="7138530"/>
                </a:lnTo>
                <a:lnTo>
                  <a:pt x="15160460" y="7138530"/>
                </a:lnTo>
                <a:lnTo>
                  <a:pt x="15160460" y="6657200"/>
                </a:lnTo>
                <a:lnTo>
                  <a:pt x="15487511" y="6657200"/>
                </a:lnTo>
                <a:lnTo>
                  <a:pt x="15487511" y="6627990"/>
                </a:lnTo>
                <a:lnTo>
                  <a:pt x="15160460" y="6627990"/>
                </a:lnTo>
                <a:lnTo>
                  <a:pt x="15160460" y="6145390"/>
                </a:lnTo>
                <a:lnTo>
                  <a:pt x="15487511" y="6145390"/>
                </a:lnTo>
                <a:lnTo>
                  <a:pt x="15487511" y="6117450"/>
                </a:lnTo>
                <a:lnTo>
                  <a:pt x="15160460" y="6117450"/>
                </a:lnTo>
                <a:lnTo>
                  <a:pt x="15160460" y="5634850"/>
                </a:lnTo>
                <a:lnTo>
                  <a:pt x="15487511" y="5634850"/>
                </a:lnTo>
                <a:lnTo>
                  <a:pt x="15487511" y="5606910"/>
                </a:lnTo>
                <a:lnTo>
                  <a:pt x="15160460" y="5606910"/>
                </a:lnTo>
                <a:lnTo>
                  <a:pt x="15160460" y="5124310"/>
                </a:lnTo>
                <a:lnTo>
                  <a:pt x="15487511" y="5124310"/>
                </a:lnTo>
                <a:lnTo>
                  <a:pt x="15487511" y="5110340"/>
                </a:lnTo>
                <a:lnTo>
                  <a:pt x="15487511" y="5096370"/>
                </a:lnTo>
                <a:close/>
              </a:path>
              <a:path w="15487650" h="10287000">
                <a:moveTo>
                  <a:pt x="15487511" y="2529141"/>
                </a:moveTo>
                <a:lnTo>
                  <a:pt x="15146274" y="2529141"/>
                </a:lnTo>
                <a:lnTo>
                  <a:pt x="15146274" y="2543111"/>
                </a:lnTo>
                <a:lnTo>
                  <a:pt x="15132088" y="2543111"/>
                </a:lnTo>
                <a:lnTo>
                  <a:pt x="15132088" y="5095811"/>
                </a:lnTo>
                <a:lnTo>
                  <a:pt x="15160460" y="5095811"/>
                </a:lnTo>
                <a:lnTo>
                  <a:pt x="15160460" y="4600511"/>
                </a:lnTo>
                <a:lnTo>
                  <a:pt x="15487511" y="4600511"/>
                </a:lnTo>
                <a:lnTo>
                  <a:pt x="15487511" y="4571301"/>
                </a:lnTo>
                <a:lnTo>
                  <a:pt x="15160460" y="4571301"/>
                </a:lnTo>
                <a:lnTo>
                  <a:pt x="15160460" y="4089971"/>
                </a:lnTo>
                <a:lnTo>
                  <a:pt x="15487511" y="4089971"/>
                </a:lnTo>
                <a:lnTo>
                  <a:pt x="15487511" y="4060761"/>
                </a:lnTo>
                <a:lnTo>
                  <a:pt x="15160460" y="4060761"/>
                </a:lnTo>
                <a:lnTo>
                  <a:pt x="15160460" y="3578161"/>
                </a:lnTo>
                <a:lnTo>
                  <a:pt x="15487511" y="3578161"/>
                </a:lnTo>
                <a:lnTo>
                  <a:pt x="15487511" y="3550221"/>
                </a:lnTo>
                <a:lnTo>
                  <a:pt x="15160460" y="3550221"/>
                </a:lnTo>
                <a:lnTo>
                  <a:pt x="15160460" y="3067621"/>
                </a:lnTo>
                <a:lnTo>
                  <a:pt x="15487511" y="3067621"/>
                </a:lnTo>
                <a:lnTo>
                  <a:pt x="15487511" y="3039681"/>
                </a:lnTo>
                <a:lnTo>
                  <a:pt x="15160460" y="3039681"/>
                </a:lnTo>
                <a:lnTo>
                  <a:pt x="15160460" y="2557081"/>
                </a:lnTo>
                <a:lnTo>
                  <a:pt x="15487511" y="2557081"/>
                </a:lnTo>
                <a:lnTo>
                  <a:pt x="15487511" y="2543111"/>
                </a:lnTo>
                <a:lnTo>
                  <a:pt x="15487511" y="2529141"/>
                </a:lnTo>
                <a:close/>
              </a:path>
              <a:path w="15487650" h="10287000">
                <a:moveTo>
                  <a:pt x="15487511" y="472440"/>
                </a:moveTo>
                <a:lnTo>
                  <a:pt x="15160460" y="472440"/>
                </a:lnTo>
                <a:lnTo>
                  <a:pt x="15160460" y="0"/>
                </a:lnTo>
                <a:lnTo>
                  <a:pt x="15132088" y="0"/>
                </a:lnTo>
                <a:lnTo>
                  <a:pt x="15132088" y="2528570"/>
                </a:lnTo>
                <a:lnTo>
                  <a:pt x="15160460" y="2528570"/>
                </a:lnTo>
                <a:lnTo>
                  <a:pt x="15160460" y="2033270"/>
                </a:lnTo>
                <a:lnTo>
                  <a:pt x="15487511" y="2033270"/>
                </a:lnTo>
                <a:lnTo>
                  <a:pt x="15487511" y="2004060"/>
                </a:lnTo>
                <a:lnTo>
                  <a:pt x="15160460" y="2004060"/>
                </a:lnTo>
                <a:lnTo>
                  <a:pt x="15160460" y="1522730"/>
                </a:lnTo>
                <a:lnTo>
                  <a:pt x="15487511" y="1522730"/>
                </a:lnTo>
                <a:lnTo>
                  <a:pt x="15487511" y="1493520"/>
                </a:lnTo>
                <a:lnTo>
                  <a:pt x="15160460" y="1493520"/>
                </a:lnTo>
                <a:lnTo>
                  <a:pt x="15160460" y="1010920"/>
                </a:lnTo>
                <a:lnTo>
                  <a:pt x="15487511" y="1010920"/>
                </a:lnTo>
                <a:lnTo>
                  <a:pt x="15487511" y="982980"/>
                </a:lnTo>
                <a:lnTo>
                  <a:pt x="15160460" y="982980"/>
                </a:lnTo>
                <a:lnTo>
                  <a:pt x="15160460" y="500380"/>
                </a:lnTo>
                <a:lnTo>
                  <a:pt x="15487511" y="500380"/>
                </a:lnTo>
                <a:lnTo>
                  <a:pt x="15487511" y="47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2579141" y="2037030"/>
            <a:ext cx="12365990" cy="5671820"/>
          </a:xfrm>
          <a:custGeom>
            <a:avLst/>
            <a:gdLst/>
            <a:ahLst/>
            <a:cxnLst/>
            <a:rect l="l" t="t" r="r" b="b"/>
            <a:pathLst>
              <a:path w="12365990" h="5671820">
                <a:moveTo>
                  <a:pt x="12365404" y="5671569"/>
                </a:moveTo>
                <a:lnTo>
                  <a:pt x="0" y="5671569"/>
                </a:lnTo>
                <a:lnTo>
                  <a:pt x="0" y="0"/>
                </a:lnTo>
                <a:lnTo>
                  <a:pt x="12365404" y="0"/>
                </a:lnTo>
                <a:lnTo>
                  <a:pt x="12365404" y="5671569"/>
                </a:lnTo>
                <a:close/>
              </a:path>
            </a:pathLst>
          </a:custGeom>
          <a:solidFill>
            <a:srgbClr val="FF66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78243" y="1508975"/>
            <a:ext cx="14478635" cy="8265159"/>
          </a:xfrm>
          <a:custGeom>
            <a:avLst/>
            <a:gdLst/>
            <a:ahLst/>
            <a:cxnLst/>
            <a:rect l="l" t="t" r="r" b="b"/>
            <a:pathLst>
              <a:path w="14478635" h="8265159">
                <a:moveTo>
                  <a:pt x="1028827" y="0"/>
                </a:moveTo>
                <a:lnTo>
                  <a:pt x="1004379" y="0"/>
                </a:lnTo>
                <a:lnTo>
                  <a:pt x="24460" y="0"/>
                </a:lnTo>
                <a:lnTo>
                  <a:pt x="0" y="0"/>
                </a:lnTo>
                <a:lnTo>
                  <a:pt x="0" y="1031938"/>
                </a:lnTo>
                <a:lnTo>
                  <a:pt x="24460" y="1031938"/>
                </a:lnTo>
                <a:lnTo>
                  <a:pt x="1004379" y="1031938"/>
                </a:lnTo>
                <a:lnTo>
                  <a:pt x="1028827" y="1031938"/>
                </a:lnTo>
                <a:lnTo>
                  <a:pt x="1028827" y="0"/>
                </a:lnTo>
                <a:close/>
              </a:path>
              <a:path w="14478635" h="8265159">
                <a:moveTo>
                  <a:pt x="8772601" y="7233183"/>
                </a:moveTo>
                <a:lnTo>
                  <a:pt x="8748141" y="7233183"/>
                </a:lnTo>
                <a:lnTo>
                  <a:pt x="7768222" y="7233183"/>
                </a:lnTo>
                <a:lnTo>
                  <a:pt x="7743761" y="7233183"/>
                </a:lnTo>
                <a:lnTo>
                  <a:pt x="7743761" y="8265122"/>
                </a:lnTo>
                <a:lnTo>
                  <a:pt x="7768222" y="8265122"/>
                </a:lnTo>
                <a:lnTo>
                  <a:pt x="8748141" y="8265122"/>
                </a:lnTo>
                <a:lnTo>
                  <a:pt x="8772601" y="8265122"/>
                </a:lnTo>
                <a:lnTo>
                  <a:pt x="8772601" y="7233183"/>
                </a:lnTo>
                <a:close/>
              </a:path>
              <a:path w="14478635" h="8265159">
                <a:moveTo>
                  <a:pt x="14478203" y="516153"/>
                </a:moveTo>
                <a:lnTo>
                  <a:pt x="14454378" y="516153"/>
                </a:lnTo>
                <a:lnTo>
                  <a:pt x="14454378" y="539978"/>
                </a:lnTo>
                <a:lnTo>
                  <a:pt x="14454378" y="6187719"/>
                </a:lnTo>
                <a:lnTo>
                  <a:pt x="2112810" y="6187719"/>
                </a:lnTo>
                <a:lnTo>
                  <a:pt x="2112810" y="539978"/>
                </a:lnTo>
                <a:lnTo>
                  <a:pt x="14454378" y="539978"/>
                </a:lnTo>
                <a:lnTo>
                  <a:pt x="14454378" y="516153"/>
                </a:lnTo>
                <a:lnTo>
                  <a:pt x="2112810" y="516153"/>
                </a:lnTo>
                <a:lnTo>
                  <a:pt x="2088972" y="516153"/>
                </a:lnTo>
                <a:lnTo>
                  <a:pt x="2088972" y="6211544"/>
                </a:lnTo>
                <a:lnTo>
                  <a:pt x="2112810" y="6211544"/>
                </a:lnTo>
                <a:lnTo>
                  <a:pt x="14454378" y="6211544"/>
                </a:lnTo>
                <a:lnTo>
                  <a:pt x="14478203" y="6211544"/>
                </a:lnTo>
                <a:lnTo>
                  <a:pt x="14478203" y="516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004893" y="8242995"/>
            <a:ext cx="1021715" cy="1017905"/>
          </a:xfrm>
          <a:custGeom>
            <a:avLst/>
            <a:gdLst/>
            <a:ahLst/>
            <a:cxnLst/>
            <a:rect l="l" t="t" r="r" b="b"/>
            <a:pathLst>
              <a:path w="1021715" h="1017904">
                <a:moveTo>
                  <a:pt x="1021401" y="1017363"/>
                </a:moveTo>
                <a:lnTo>
                  <a:pt x="0" y="1017363"/>
                </a:lnTo>
                <a:lnTo>
                  <a:pt x="0" y="0"/>
                </a:lnTo>
                <a:lnTo>
                  <a:pt x="1021401" y="0"/>
                </a:lnTo>
                <a:lnTo>
                  <a:pt x="1021401" y="1017363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992657" y="8230768"/>
            <a:ext cx="1045210" cy="1042035"/>
          </a:xfrm>
          <a:custGeom>
            <a:avLst/>
            <a:gdLst/>
            <a:ahLst/>
            <a:cxnLst/>
            <a:rect l="l" t="t" r="r" b="b"/>
            <a:pathLst>
              <a:path w="1045210" h="1042034">
                <a:moveTo>
                  <a:pt x="1044816" y="0"/>
                </a:moveTo>
                <a:lnTo>
                  <a:pt x="1021397" y="0"/>
                </a:lnTo>
                <a:lnTo>
                  <a:pt x="1021397" y="24460"/>
                </a:lnTo>
                <a:lnTo>
                  <a:pt x="1021397" y="1017371"/>
                </a:lnTo>
                <a:lnTo>
                  <a:pt x="24460" y="1017371"/>
                </a:lnTo>
                <a:lnTo>
                  <a:pt x="24460" y="24460"/>
                </a:lnTo>
                <a:lnTo>
                  <a:pt x="1021397" y="24460"/>
                </a:lnTo>
                <a:lnTo>
                  <a:pt x="1021397" y="0"/>
                </a:lnTo>
                <a:lnTo>
                  <a:pt x="24460" y="0"/>
                </a:lnTo>
                <a:lnTo>
                  <a:pt x="0" y="0"/>
                </a:lnTo>
                <a:lnTo>
                  <a:pt x="0" y="1041819"/>
                </a:lnTo>
                <a:lnTo>
                  <a:pt x="24460" y="1041819"/>
                </a:lnTo>
                <a:lnTo>
                  <a:pt x="1021397" y="1041819"/>
                </a:lnTo>
                <a:lnTo>
                  <a:pt x="1044816" y="1041819"/>
                </a:lnTo>
                <a:lnTo>
                  <a:pt x="1044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9776086" y="494619"/>
            <a:ext cx="1035685" cy="1024255"/>
          </a:xfrm>
          <a:custGeom>
            <a:avLst/>
            <a:gdLst/>
            <a:ahLst/>
            <a:cxnLst/>
            <a:rect l="l" t="t" r="r" b="b"/>
            <a:pathLst>
              <a:path w="1035684" h="1024255">
                <a:moveTo>
                  <a:pt x="1035688" y="1023712"/>
                </a:moveTo>
                <a:lnTo>
                  <a:pt x="0" y="1023712"/>
                </a:lnTo>
                <a:lnTo>
                  <a:pt x="0" y="0"/>
                </a:lnTo>
                <a:lnTo>
                  <a:pt x="1035688" y="0"/>
                </a:lnTo>
                <a:lnTo>
                  <a:pt x="1035688" y="1023712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9763848" y="482396"/>
            <a:ext cx="1060450" cy="1048385"/>
          </a:xfrm>
          <a:custGeom>
            <a:avLst/>
            <a:gdLst/>
            <a:ahLst/>
            <a:cxnLst/>
            <a:rect l="l" t="t" r="r" b="b"/>
            <a:pathLst>
              <a:path w="1060450" h="1048385">
                <a:moveTo>
                  <a:pt x="1059827" y="0"/>
                </a:moveTo>
                <a:lnTo>
                  <a:pt x="1035697" y="0"/>
                </a:lnTo>
                <a:lnTo>
                  <a:pt x="1035697" y="24460"/>
                </a:lnTo>
                <a:lnTo>
                  <a:pt x="1035697" y="1023708"/>
                </a:lnTo>
                <a:lnTo>
                  <a:pt x="24460" y="1023708"/>
                </a:lnTo>
                <a:lnTo>
                  <a:pt x="24460" y="24460"/>
                </a:lnTo>
                <a:lnTo>
                  <a:pt x="1035697" y="24460"/>
                </a:lnTo>
                <a:lnTo>
                  <a:pt x="1035697" y="0"/>
                </a:lnTo>
                <a:lnTo>
                  <a:pt x="24460" y="0"/>
                </a:lnTo>
                <a:lnTo>
                  <a:pt x="0" y="0"/>
                </a:lnTo>
                <a:lnTo>
                  <a:pt x="0" y="1048169"/>
                </a:lnTo>
                <a:lnTo>
                  <a:pt x="24460" y="1048169"/>
                </a:lnTo>
                <a:lnTo>
                  <a:pt x="1035697" y="1048169"/>
                </a:lnTo>
                <a:lnTo>
                  <a:pt x="1059827" y="1048169"/>
                </a:lnTo>
                <a:lnTo>
                  <a:pt x="1059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16492610" y="4104383"/>
            <a:ext cx="1021715" cy="1036955"/>
          </a:xfrm>
          <a:custGeom>
            <a:avLst/>
            <a:gdLst/>
            <a:ahLst/>
            <a:cxnLst/>
            <a:rect l="l" t="t" r="r" b="b"/>
            <a:pathLst>
              <a:path w="1021715" h="1036954">
                <a:moveTo>
                  <a:pt x="1021401" y="1036412"/>
                </a:moveTo>
                <a:lnTo>
                  <a:pt x="0" y="1036412"/>
                </a:lnTo>
                <a:lnTo>
                  <a:pt x="0" y="0"/>
                </a:lnTo>
                <a:lnTo>
                  <a:pt x="1021401" y="0"/>
                </a:lnTo>
                <a:lnTo>
                  <a:pt x="1021401" y="1036412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6480372" y="4092155"/>
            <a:ext cx="1045210" cy="1060450"/>
          </a:xfrm>
          <a:custGeom>
            <a:avLst/>
            <a:gdLst/>
            <a:ahLst/>
            <a:cxnLst/>
            <a:rect l="l" t="t" r="r" b="b"/>
            <a:pathLst>
              <a:path w="1045209" h="1060450">
                <a:moveTo>
                  <a:pt x="1044816" y="0"/>
                </a:moveTo>
                <a:lnTo>
                  <a:pt x="1021410" y="0"/>
                </a:lnTo>
                <a:lnTo>
                  <a:pt x="1021410" y="24460"/>
                </a:lnTo>
                <a:lnTo>
                  <a:pt x="1021410" y="1036421"/>
                </a:lnTo>
                <a:lnTo>
                  <a:pt x="24460" y="1036421"/>
                </a:lnTo>
                <a:lnTo>
                  <a:pt x="24460" y="24460"/>
                </a:lnTo>
                <a:lnTo>
                  <a:pt x="1021410" y="24460"/>
                </a:lnTo>
                <a:lnTo>
                  <a:pt x="1021410" y="0"/>
                </a:lnTo>
                <a:lnTo>
                  <a:pt x="24460" y="0"/>
                </a:lnTo>
                <a:lnTo>
                  <a:pt x="0" y="0"/>
                </a:lnTo>
                <a:lnTo>
                  <a:pt x="0" y="1059840"/>
                </a:lnTo>
                <a:lnTo>
                  <a:pt x="24460" y="1059840"/>
                </a:lnTo>
                <a:lnTo>
                  <a:pt x="1021410" y="1059840"/>
                </a:lnTo>
                <a:lnTo>
                  <a:pt x="1044816" y="1059840"/>
                </a:lnTo>
                <a:lnTo>
                  <a:pt x="1044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14938536" y="8750811"/>
            <a:ext cx="521970" cy="504190"/>
          </a:xfrm>
          <a:custGeom>
            <a:avLst/>
            <a:gdLst/>
            <a:ahLst/>
            <a:cxnLst/>
            <a:rect l="l" t="t" r="r" b="b"/>
            <a:pathLst>
              <a:path w="521969" h="504190">
                <a:moveTo>
                  <a:pt x="521426" y="503591"/>
                </a:moveTo>
                <a:lnTo>
                  <a:pt x="0" y="503591"/>
                </a:lnTo>
                <a:lnTo>
                  <a:pt x="0" y="0"/>
                </a:lnTo>
                <a:lnTo>
                  <a:pt x="521426" y="0"/>
                </a:lnTo>
                <a:lnTo>
                  <a:pt x="521426" y="5035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4929866" y="8742158"/>
            <a:ext cx="539115" cy="521334"/>
          </a:xfrm>
          <a:custGeom>
            <a:avLst/>
            <a:gdLst/>
            <a:ahLst/>
            <a:cxnLst/>
            <a:rect l="l" t="t" r="r" b="b"/>
            <a:pathLst>
              <a:path w="539115" h="521334">
                <a:moveTo>
                  <a:pt x="538746" y="0"/>
                </a:moveTo>
                <a:lnTo>
                  <a:pt x="521423" y="0"/>
                </a:lnTo>
                <a:lnTo>
                  <a:pt x="521423" y="17322"/>
                </a:lnTo>
                <a:lnTo>
                  <a:pt x="521423" y="503593"/>
                </a:lnTo>
                <a:lnTo>
                  <a:pt x="17322" y="503593"/>
                </a:lnTo>
                <a:lnTo>
                  <a:pt x="17322" y="17322"/>
                </a:lnTo>
                <a:lnTo>
                  <a:pt x="521423" y="17322"/>
                </a:lnTo>
                <a:lnTo>
                  <a:pt x="521423" y="0"/>
                </a:lnTo>
                <a:lnTo>
                  <a:pt x="17322" y="0"/>
                </a:lnTo>
                <a:lnTo>
                  <a:pt x="0" y="0"/>
                </a:lnTo>
                <a:lnTo>
                  <a:pt x="0" y="520915"/>
                </a:lnTo>
                <a:lnTo>
                  <a:pt x="17322" y="520915"/>
                </a:lnTo>
                <a:lnTo>
                  <a:pt x="521423" y="520915"/>
                </a:lnTo>
                <a:lnTo>
                  <a:pt x="538746" y="520915"/>
                </a:lnTo>
                <a:lnTo>
                  <a:pt x="5387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7021556" y="1015133"/>
            <a:ext cx="496570" cy="504190"/>
          </a:xfrm>
          <a:custGeom>
            <a:avLst/>
            <a:gdLst/>
            <a:ahLst/>
            <a:cxnLst/>
            <a:rect l="l" t="t" r="r" b="b"/>
            <a:pathLst>
              <a:path w="496569" h="504190">
                <a:moveTo>
                  <a:pt x="496026" y="503591"/>
                </a:moveTo>
                <a:lnTo>
                  <a:pt x="0" y="503591"/>
                </a:lnTo>
                <a:lnTo>
                  <a:pt x="0" y="0"/>
                </a:lnTo>
                <a:lnTo>
                  <a:pt x="496026" y="0"/>
                </a:lnTo>
                <a:lnTo>
                  <a:pt x="496026" y="5035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17012894" y="1006487"/>
            <a:ext cx="513715" cy="521334"/>
          </a:xfrm>
          <a:custGeom>
            <a:avLst/>
            <a:gdLst/>
            <a:ahLst/>
            <a:cxnLst/>
            <a:rect l="l" t="t" r="r" b="b"/>
            <a:pathLst>
              <a:path w="513715" h="521334">
                <a:moveTo>
                  <a:pt x="513346" y="0"/>
                </a:moveTo>
                <a:lnTo>
                  <a:pt x="496023" y="0"/>
                </a:lnTo>
                <a:lnTo>
                  <a:pt x="496023" y="17310"/>
                </a:lnTo>
                <a:lnTo>
                  <a:pt x="496023" y="503580"/>
                </a:lnTo>
                <a:lnTo>
                  <a:pt x="17310" y="503580"/>
                </a:lnTo>
                <a:lnTo>
                  <a:pt x="17310" y="17310"/>
                </a:lnTo>
                <a:lnTo>
                  <a:pt x="496023" y="17310"/>
                </a:lnTo>
                <a:lnTo>
                  <a:pt x="496023" y="0"/>
                </a:lnTo>
                <a:lnTo>
                  <a:pt x="17310" y="0"/>
                </a:lnTo>
                <a:lnTo>
                  <a:pt x="0" y="0"/>
                </a:lnTo>
                <a:lnTo>
                  <a:pt x="0" y="520903"/>
                </a:lnTo>
                <a:lnTo>
                  <a:pt x="17310" y="520903"/>
                </a:lnTo>
                <a:lnTo>
                  <a:pt x="496023" y="520903"/>
                </a:lnTo>
                <a:lnTo>
                  <a:pt x="513346" y="520903"/>
                </a:lnTo>
                <a:lnTo>
                  <a:pt x="5133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4105256" y="8250084"/>
            <a:ext cx="496570" cy="493395"/>
          </a:xfrm>
          <a:custGeom>
            <a:avLst/>
            <a:gdLst/>
            <a:ahLst/>
            <a:cxnLst/>
            <a:rect l="l" t="t" r="r" b="b"/>
            <a:pathLst>
              <a:path w="496570" h="493395">
                <a:moveTo>
                  <a:pt x="496025" y="492935"/>
                </a:moveTo>
                <a:lnTo>
                  <a:pt x="0" y="492935"/>
                </a:lnTo>
                <a:lnTo>
                  <a:pt x="0" y="0"/>
                </a:lnTo>
                <a:lnTo>
                  <a:pt x="496025" y="0"/>
                </a:lnTo>
                <a:lnTo>
                  <a:pt x="496025" y="4929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4096588" y="8241435"/>
            <a:ext cx="513715" cy="510540"/>
          </a:xfrm>
          <a:custGeom>
            <a:avLst/>
            <a:gdLst/>
            <a:ahLst/>
            <a:cxnLst/>
            <a:rect l="l" t="t" r="r" b="b"/>
            <a:pathLst>
              <a:path w="513714" h="510540">
                <a:moveTo>
                  <a:pt x="513346" y="0"/>
                </a:moveTo>
                <a:lnTo>
                  <a:pt x="496023" y="0"/>
                </a:lnTo>
                <a:lnTo>
                  <a:pt x="496023" y="17310"/>
                </a:lnTo>
                <a:lnTo>
                  <a:pt x="496023" y="492925"/>
                </a:lnTo>
                <a:lnTo>
                  <a:pt x="17322" y="492925"/>
                </a:lnTo>
                <a:lnTo>
                  <a:pt x="17322" y="17310"/>
                </a:lnTo>
                <a:lnTo>
                  <a:pt x="496023" y="17310"/>
                </a:lnTo>
                <a:lnTo>
                  <a:pt x="496023" y="0"/>
                </a:lnTo>
                <a:lnTo>
                  <a:pt x="17322" y="0"/>
                </a:lnTo>
                <a:lnTo>
                  <a:pt x="0" y="0"/>
                </a:lnTo>
                <a:lnTo>
                  <a:pt x="0" y="510247"/>
                </a:lnTo>
                <a:lnTo>
                  <a:pt x="17322" y="510247"/>
                </a:lnTo>
                <a:lnTo>
                  <a:pt x="496023" y="510247"/>
                </a:lnTo>
                <a:lnTo>
                  <a:pt x="513346" y="510247"/>
                </a:lnTo>
                <a:lnTo>
                  <a:pt x="5133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4105256" y="491050"/>
            <a:ext cx="496570" cy="507365"/>
          </a:xfrm>
          <a:custGeom>
            <a:avLst/>
            <a:gdLst/>
            <a:ahLst/>
            <a:cxnLst/>
            <a:rect l="l" t="t" r="r" b="b"/>
            <a:pathLst>
              <a:path w="496570" h="507365">
                <a:moveTo>
                  <a:pt x="496025" y="506766"/>
                </a:moveTo>
                <a:lnTo>
                  <a:pt x="0" y="506766"/>
                </a:lnTo>
                <a:lnTo>
                  <a:pt x="0" y="0"/>
                </a:lnTo>
                <a:lnTo>
                  <a:pt x="496025" y="0"/>
                </a:lnTo>
                <a:lnTo>
                  <a:pt x="496025" y="5067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4096588" y="482396"/>
            <a:ext cx="513715" cy="524510"/>
          </a:xfrm>
          <a:custGeom>
            <a:avLst/>
            <a:gdLst/>
            <a:ahLst/>
            <a:cxnLst/>
            <a:rect l="l" t="t" r="r" b="b"/>
            <a:pathLst>
              <a:path w="513714" h="524510">
                <a:moveTo>
                  <a:pt x="513346" y="0"/>
                </a:moveTo>
                <a:lnTo>
                  <a:pt x="496023" y="0"/>
                </a:lnTo>
                <a:lnTo>
                  <a:pt x="496023" y="17322"/>
                </a:lnTo>
                <a:lnTo>
                  <a:pt x="496023" y="506768"/>
                </a:lnTo>
                <a:lnTo>
                  <a:pt x="17322" y="506768"/>
                </a:lnTo>
                <a:lnTo>
                  <a:pt x="17322" y="17322"/>
                </a:lnTo>
                <a:lnTo>
                  <a:pt x="496023" y="17322"/>
                </a:lnTo>
                <a:lnTo>
                  <a:pt x="496023" y="0"/>
                </a:lnTo>
                <a:lnTo>
                  <a:pt x="17322" y="0"/>
                </a:lnTo>
                <a:lnTo>
                  <a:pt x="0" y="0"/>
                </a:lnTo>
                <a:lnTo>
                  <a:pt x="0" y="524090"/>
                </a:lnTo>
                <a:lnTo>
                  <a:pt x="17322" y="524090"/>
                </a:lnTo>
                <a:lnTo>
                  <a:pt x="496023" y="524090"/>
                </a:lnTo>
                <a:lnTo>
                  <a:pt x="513346" y="524090"/>
                </a:lnTo>
                <a:lnTo>
                  <a:pt x="5133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72511" y="0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3122" y="0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93734" y="0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2895600"/>
          </a:xfrm>
          <a:custGeom>
            <a:avLst/>
            <a:gdLst/>
            <a:ahLst/>
            <a:cxnLst/>
            <a:rect l="l" t="t" r="r" b="b"/>
            <a:pathLst>
              <a:path w="18288000" h="2895600">
                <a:moveTo>
                  <a:pt x="18287998" y="2895599"/>
                </a:moveTo>
                <a:lnTo>
                  <a:pt x="0" y="28955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2895599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-1" y="2891786"/>
            <a:ext cx="18288000" cy="28575"/>
          </a:xfrm>
          <a:custGeom>
            <a:avLst/>
            <a:gdLst/>
            <a:ahLst/>
            <a:cxnLst/>
            <a:rect l="l" t="t" r="r" b="b"/>
            <a:pathLst>
              <a:path w="18288000" h="28575">
                <a:moveTo>
                  <a:pt x="18288000" y="0"/>
                </a:moveTo>
                <a:lnTo>
                  <a:pt x="18288000" y="28574"/>
                </a:lnTo>
                <a:lnTo>
                  <a:pt x="0" y="28574"/>
                </a:lnTo>
                <a:lnTo>
                  <a:pt x="0" y="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62430" y="782734"/>
            <a:ext cx="4963138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3626579"/>
            <a:ext cx="16256000" cy="255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2529205" cy="1522095"/>
          </a:xfrm>
          <a:custGeom>
            <a:avLst/>
            <a:gdLst/>
            <a:ahLst/>
            <a:cxnLst/>
            <a:rect l="l" t="t" r="r" b="b"/>
            <a:pathLst>
              <a:path w="2529205" h="1522095">
                <a:moveTo>
                  <a:pt x="2529128" y="472503"/>
                </a:moveTo>
                <a:lnTo>
                  <a:pt x="2032711" y="472503"/>
                </a:lnTo>
                <a:lnTo>
                  <a:pt x="2032711" y="0"/>
                </a:lnTo>
                <a:lnTo>
                  <a:pt x="2004339" y="0"/>
                </a:lnTo>
                <a:lnTo>
                  <a:pt x="2004339" y="1493723"/>
                </a:lnTo>
                <a:lnTo>
                  <a:pt x="1522095" y="1493723"/>
                </a:lnTo>
                <a:lnTo>
                  <a:pt x="1522095" y="1011478"/>
                </a:lnTo>
                <a:lnTo>
                  <a:pt x="2004339" y="1011478"/>
                </a:lnTo>
                <a:lnTo>
                  <a:pt x="2004339" y="983119"/>
                </a:lnTo>
                <a:lnTo>
                  <a:pt x="1522095" y="983119"/>
                </a:lnTo>
                <a:lnTo>
                  <a:pt x="1522095" y="500875"/>
                </a:lnTo>
                <a:lnTo>
                  <a:pt x="2004339" y="500875"/>
                </a:lnTo>
                <a:lnTo>
                  <a:pt x="2004339" y="472503"/>
                </a:lnTo>
                <a:lnTo>
                  <a:pt x="1493723" y="472503"/>
                </a:lnTo>
                <a:lnTo>
                  <a:pt x="1493723" y="500875"/>
                </a:lnTo>
                <a:lnTo>
                  <a:pt x="1493723" y="983119"/>
                </a:lnTo>
                <a:lnTo>
                  <a:pt x="1493723" y="1011478"/>
                </a:lnTo>
                <a:lnTo>
                  <a:pt x="1493723" y="1493723"/>
                </a:lnTo>
                <a:lnTo>
                  <a:pt x="1011478" y="1493723"/>
                </a:lnTo>
                <a:lnTo>
                  <a:pt x="1011478" y="1011478"/>
                </a:lnTo>
                <a:lnTo>
                  <a:pt x="1493723" y="1011478"/>
                </a:lnTo>
                <a:lnTo>
                  <a:pt x="1493723" y="983119"/>
                </a:lnTo>
                <a:lnTo>
                  <a:pt x="1011478" y="983119"/>
                </a:lnTo>
                <a:lnTo>
                  <a:pt x="1011478" y="500875"/>
                </a:lnTo>
                <a:lnTo>
                  <a:pt x="1493723" y="500875"/>
                </a:lnTo>
                <a:lnTo>
                  <a:pt x="1493723" y="472503"/>
                </a:lnTo>
                <a:lnTo>
                  <a:pt x="983119" y="472503"/>
                </a:lnTo>
                <a:lnTo>
                  <a:pt x="983119" y="500875"/>
                </a:lnTo>
                <a:lnTo>
                  <a:pt x="983119" y="983119"/>
                </a:lnTo>
                <a:lnTo>
                  <a:pt x="983119" y="1011478"/>
                </a:lnTo>
                <a:lnTo>
                  <a:pt x="983119" y="1493723"/>
                </a:lnTo>
                <a:lnTo>
                  <a:pt x="500875" y="1493723"/>
                </a:lnTo>
                <a:lnTo>
                  <a:pt x="500875" y="1011478"/>
                </a:lnTo>
                <a:lnTo>
                  <a:pt x="983119" y="1011478"/>
                </a:lnTo>
                <a:lnTo>
                  <a:pt x="983119" y="983119"/>
                </a:lnTo>
                <a:lnTo>
                  <a:pt x="500875" y="983119"/>
                </a:lnTo>
                <a:lnTo>
                  <a:pt x="500875" y="500875"/>
                </a:lnTo>
                <a:lnTo>
                  <a:pt x="983119" y="500875"/>
                </a:lnTo>
                <a:lnTo>
                  <a:pt x="983119" y="472503"/>
                </a:lnTo>
                <a:lnTo>
                  <a:pt x="0" y="472503"/>
                </a:lnTo>
                <a:lnTo>
                  <a:pt x="0" y="500875"/>
                </a:lnTo>
                <a:lnTo>
                  <a:pt x="472503" y="500875"/>
                </a:lnTo>
                <a:lnTo>
                  <a:pt x="472503" y="983119"/>
                </a:lnTo>
                <a:lnTo>
                  <a:pt x="0" y="983119"/>
                </a:lnTo>
                <a:lnTo>
                  <a:pt x="0" y="1011478"/>
                </a:lnTo>
                <a:lnTo>
                  <a:pt x="472503" y="1011478"/>
                </a:lnTo>
                <a:lnTo>
                  <a:pt x="472503" y="1493723"/>
                </a:lnTo>
                <a:lnTo>
                  <a:pt x="0" y="1493723"/>
                </a:lnTo>
                <a:lnTo>
                  <a:pt x="0" y="1522095"/>
                </a:lnTo>
                <a:lnTo>
                  <a:pt x="2529128" y="1522095"/>
                </a:lnTo>
                <a:lnTo>
                  <a:pt x="2529128" y="1493723"/>
                </a:lnTo>
                <a:lnTo>
                  <a:pt x="2032711" y="1493723"/>
                </a:lnTo>
                <a:lnTo>
                  <a:pt x="2032711" y="1011478"/>
                </a:lnTo>
                <a:lnTo>
                  <a:pt x="2529128" y="1011478"/>
                </a:lnTo>
                <a:lnTo>
                  <a:pt x="2529128" y="983119"/>
                </a:lnTo>
                <a:lnTo>
                  <a:pt x="2032711" y="983119"/>
                </a:lnTo>
                <a:lnTo>
                  <a:pt x="2032711" y="500875"/>
                </a:lnTo>
                <a:lnTo>
                  <a:pt x="2529128" y="500875"/>
                </a:lnTo>
                <a:lnTo>
                  <a:pt x="2529128" y="472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2503" y="1522107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71" y="0"/>
                </a:moveTo>
                <a:lnTo>
                  <a:pt x="0" y="0"/>
                </a:lnTo>
                <a:lnTo>
                  <a:pt x="0" y="227050"/>
                </a:lnTo>
                <a:lnTo>
                  <a:pt x="0" y="482244"/>
                </a:lnTo>
                <a:lnTo>
                  <a:pt x="28371" y="482244"/>
                </a:lnTo>
                <a:lnTo>
                  <a:pt x="28371" y="227050"/>
                </a:lnTo>
                <a:lnTo>
                  <a:pt x="283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3122" y="1522101"/>
            <a:ext cx="28575" cy="227329"/>
          </a:xfrm>
          <a:custGeom>
            <a:avLst/>
            <a:gdLst/>
            <a:ahLst/>
            <a:cxnLst/>
            <a:rect l="l" t="t" r="r" b="b"/>
            <a:pathLst>
              <a:path w="28575" h="227330">
                <a:moveTo>
                  <a:pt x="0" y="227047"/>
                </a:moveTo>
                <a:lnTo>
                  <a:pt x="28367" y="227047"/>
                </a:lnTo>
                <a:lnTo>
                  <a:pt x="28367" y="0"/>
                </a:lnTo>
                <a:lnTo>
                  <a:pt x="0" y="0"/>
                </a:lnTo>
                <a:lnTo>
                  <a:pt x="0" y="227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93734" y="1522101"/>
            <a:ext cx="28575" cy="227329"/>
          </a:xfrm>
          <a:custGeom>
            <a:avLst/>
            <a:gdLst/>
            <a:ahLst/>
            <a:cxnLst/>
            <a:rect l="l" t="t" r="r" b="b"/>
            <a:pathLst>
              <a:path w="28575" h="227330">
                <a:moveTo>
                  <a:pt x="0" y="227047"/>
                </a:moveTo>
                <a:lnTo>
                  <a:pt x="28367" y="227047"/>
                </a:lnTo>
                <a:lnTo>
                  <a:pt x="28367" y="0"/>
                </a:lnTo>
                <a:lnTo>
                  <a:pt x="0" y="0"/>
                </a:lnTo>
                <a:lnTo>
                  <a:pt x="0" y="227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04345" y="1522101"/>
            <a:ext cx="28575" cy="227329"/>
          </a:xfrm>
          <a:custGeom>
            <a:avLst/>
            <a:gdLst/>
            <a:ahLst/>
            <a:cxnLst/>
            <a:rect l="l" t="t" r="r" b="b"/>
            <a:pathLst>
              <a:path w="28575" h="227330">
                <a:moveTo>
                  <a:pt x="0" y="227047"/>
                </a:moveTo>
                <a:lnTo>
                  <a:pt x="28367" y="227047"/>
                </a:lnTo>
                <a:lnTo>
                  <a:pt x="28367" y="0"/>
                </a:lnTo>
                <a:lnTo>
                  <a:pt x="0" y="0"/>
                </a:lnTo>
                <a:lnTo>
                  <a:pt x="0" y="227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2004351"/>
            <a:ext cx="501015" cy="6170295"/>
          </a:xfrm>
          <a:custGeom>
            <a:avLst/>
            <a:gdLst/>
            <a:ahLst/>
            <a:cxnLst/>
            <a:rect l="l" t="t" r="r" b="b"/>
            <a:pathLst>
              <a:path w="501015" h="6170295">
                <a:moveTo>
                  <a:pt x="500875" y="5687644"/>
                </a:moveTo>
                <a:lnTo>
                  <a:pt x="480441" y="5687644"/>
                </a:lnTo>
                <a:lnTo>
                  <a:pt x="480441" y="5659272"/>
                </a:lnTo>
                <a:lnTo>
                  <a:pt x="480441" y="5162842"/>
                </a:lnTo>
                <a:lnTo>
                  <a:pt x="480441" y="0"/>
                </a:lnTo>
                <a:lnTo>
                  <a:pt x="0" y="0"/>
                </a:lnTo>
                <a:lnTo>
                  <a:pt x="0" y="28371"/>
                </a:lnTo>
                <a:lnTo>
                  <a:pt x="472503" y="28371"/>
                </a:lnTo>
                <a:lnTo>
                  <a:pt x="472503" y="524789"/>
                </a:lnTo>
                <a:lnTo>
                  <a:pt x="0" y="524789"/>
                </a:lnTo>
                <a:lnTo>
                  <a:pt x="0" y="553161"/>
                </a:lnTo>
                <a:lnTo>
                  <a:pt x="472503" y="553161"/>
                </a:lnTo>
                <a:lnTo>
                  <a:pt x="472503" y="1035405"/>
                </a:lnTo>
                <a:lnTo>
                  <a:pt x="0" y="1035405"/>
                </a:lnTo>
                <a:lnTo>
                  <a:pt x="0" y="1063777"/>
                </a:lnTo>
                <a:lnTo>
                  <a:pt x="472503" y="1063777"/>
                </a:lnTo>
                <a:lnTo>
                  <a:pt x="472503" y="1546021"/>
                </a:lnTo>
                <a:lnTo>
                  <a:pt x="0" y="1546021"/>
                </a:lnTo>
                <a:lnTo>
                  <a:pt x="0" y="1574380"/>
                </a:lnTo>
                <a:lnTo>
                  <a:pt x="472503" y="1574380"/>
                </a:lnTo>
                <a:lnTo>
                  <a:pt x="472503" y="2056625"/>
                </a:lnTo>
                <a:lnTo>
                  <a:pt x="0" y="2056625"/>
                </a:lnTo>
                <a:lnTo>
                  <a:pt x="0" y="2084997"/>
                </a:lnTo>
                <a:lnTo>
                  <a:pt x="472503" y="2084997"/>
                </a:lnTo>
                <a:lnTo>
                  <a:pt x="472503" y="2567241"/>
                </a:lnTo>
                <a:lnTo>
                  <a:pt x="0" y="2567241"/>
                </a:lnTo>
                <a:lnTo>
                  <a:pt x="0" y="2595613"/>
                </a:lnTo>
                <a:lnTo>
                  <a:pt x="472503" y="2595613"/>
                </a:lnTo>
                <a:lnTo>
                  <a:pt x="472503" y="3092031"/>
                </a:lnTo>
                <a:lnTo>
                  <a:pt x="0" y="3092031"/>
                </a:lnTo>
                <a:lnTo>
                  <a:pt x="0" y="3120402"/>
                </a:lnTo>
                <a:lnTo>
                  <a:pt x="472503" y="3120402"/>
                </a:lnTo>
                <a:lnTo>
                  <a:pt x="472503" y="3602647"/>
                </a:lnTo>
                <a:lnTo>
                  <a:pt x="0" y="3602647"/>
                </a:lnTo>
                <a:lnTo>
                  <a:pt x="0" y="3631019"/>
                </a:lnTo>
                <a:lnTo>
                  <a:pt x="472503" y="3631019"/>
                </a:lnTo>
                <a:lnTo>
                  <a:pt x="472503" y="4113263"/>
                </a:lnTo>
                <a:lnTo>
                  <a:pt x="0" y="4113263"/>
                </a:lnTo>
                <a:lnTo>
                  <a:pt x="0" y="4141622"/>
                </a:lnTo>
                <a:lnTo>
                  <a:pt x="472503" y="4141622"/>
                </a:lnTo>
                <a:lnTo>
                  <a:pt x="472503" y="4623867"/>
                </a:lnTo>
                <a:lnTo>
                  <a:pt x="0" y="4623867"/>
                </a:lnTo>
                <a:lnTo>
                  <a:pt x="0" y="4652238"/>
                </a:lnTo>
                <a:lnTo>
                  <a:pt x="472503" y="4652238"/>
                </a:lnTo>
                <a:lnTo>
                  <a:pt x="472503" y="5134483"/>
                </a:lnTo>
                <a:lnTo>
                  <a:pt x="0" y="5134483"/>
                </a:lnTo>
                <a:lnTo>
                  <a:pt x="0" y="5162842"/>
                </a:lnTo>
                <a:lnTo>
                  <a:pt x="472503" y="5162842"/>
                </a:lnTo>
                <a:lnTo>
                  <a:pt x="472503" y="5659272"/>
                </a:lnTo>
                <a:lnTo>
                  <a:pt x="0" y="5659272"/>
                </a:lnTo>
                <a:lnTo>
                  <a:pt x="0" y="5687644"/>
                </a:lnTo>
                <a:lnTo>
                  <a:pt x="472503" y="5687644"/>
                </a:lnTo>
                <a:lnTo>
                  <a:pt x="472503" y="6006617"/>
                </a:lnTo>
                <a:lnTo>
                  <a:pt x="472503" y="6169888"/>
                </a:lnTo>
                <a:lnTo>
                  <a:pt x="500875" y="6169888"/>
                </a:lnTo>
                <a:lnTo>
                  <a:pt x="500875" y="6006617"/>
                </a:lnTo>
                <a:lnTo>
                  <a:pt x="500875" y="56876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3122" y="8010956"/>
            <a:ext cx="28575" cy="163830"/>
          </a:xfrm>
          <a:custGeom>
            <a:avLst/>
            <a:gdLst/>
            <a:ahLst/>
            <a:cxnLst/>
            <a:rect l="l" t="t" r="r" b="b"/>
            <a:pathLst>
              <a:path w="28575" h="163829">
                <a:moveTo>
                  <a:pt x="0" y="163275"/>
                </a:moveTo>
                <a:lnTo>
                  <a:pt x="28367" y="163275"/>
                </a:lnTo>
                <a:lnTo>
                  <a:pt x="28367" y="0"/>
                </a:lnTo>
                <a:lnTo>
                  <a:pt x="0" y="0"/>
                </a:lnTo>
                <a:lnTo>
                  <a:pt x="0" y="163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93734" y="8010956"/>
            <a:ext cx="28575" cy="163830"/>
          </a:xfrm>
          <a:custGeom>
            <a:avLst/>
            <a:gdLst/>
            <a:ahLst/>
            <a:cxnLst/>
            <a:rect l="l" t="t" r="r" b="b"/>
            <a:pathLst>
              <a:path w="28575" h="163829">
                <a:moveTo>
                  <a:pt x="0" y="163275"/>
                </a:moveTo>
                <a:lnTo>
                  <a:pt x="28367" y="163275"/>
                </a:lnTo>
                <a:lnTo>
                  <a:pt x="28367" y="0"/>
                </a:lnTo>
                <a:lnTo>
                  <a:pt x="0" y="0"/>
                </a:lnTo>
                <a:lnTo>
                  <a:pt x="0" y="163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8010969"/>
            <a:ext cx="2529205" cy="2276475"/>
          </a:xfrm>
          <a:custGeom>
            <a:avLst/>
            <a:gdLst/>
            <a:ahLst/>
            <a:cxnLst/>
            <a:rect l="l" t="t" r="r" b="b"/>
            <a:pathLst>
              <a:path w="2529205" h="2276475">
                <a:moveTo>
                  <a:pt x="2529128" y="163271"/>
                </a:moveTo>
                <a:lnTo>
                  <a:pt x="2032711" y="163271"/>
                </a:lnTo>
                <a:lnTo>
                  <a:pt x="2032711" y="0"/>
                </a:lnTo>
                <a:lnTo>
                  <a:pt x="2004339" y="0"/>
                </a:lnTo>
                <a:lnTo>
                  <a:pt x="2004339" y="2219896"/>
                </a:lnTo>
                <a:lnTo>
                  <a:pt x="1522095" y="2219896"/>
                </a:lnTo>
                <a:lnTo>
                  <a:pt x="1522095" y="1723466"/>
                </a:lnTo>
                <a:lnTo>
                  <a:pt x="2004339" y="1723466"/>
                </a:lnTo>
                <a:lnTo>
                  <a:pt x="2004339" y="1695107"/>
                </a:lnTo>
                <a:lnTo>
                  <a:pt x="1522095" y="1695107"/>
                </a:lnTo>
                <a:lnTo>
                  <a:pt x="1522095" y="1212862"/>
                </a:lnTo>
                <a:lnTo>
                  <a:pt x="2004339" y="1212862"/>
                </a:lnTo>
                <a:lnTo>
                  <a:pt x="2004339" y="1184490"/>
                </a:lnTo>
                <a:lnTo>
                  <a:pt x="1522095" y="1184490"/>
                </a:lnTo>
                <a:lnTo>
                  <a:pt x="1522095" y="702246"/>
                </a:lnTo>
                <a:lnTo>
                  <a:pt x="2004339" y="702246"/>
                </a:lnTo>
                <a:lnTo>
                  <a:pt x="2004339" y="673874"/>
                </a:lnTo>
                <a:lnTo>
                  <a:pt x="1522095" y="673874"/>
                </a:lnTo>
                <a:lnTo>
                  <a:pt x="1522095" y="191643"/>
                </a:lnTo>
                <a:lnTo>
                  <a:pt x="2004339" y="191643"/>
                </a:lnTo>
                <a:lnTo>
                  <a:pt x="2004339" y="163271"/>
                </a:lnTo>
                <a:lnTo>
                  <a:pt x="1493723" y="163271"/>
                </a:lnTo>
                <a:lnTo>
                  <a:pt x="1493723" y="191643"/>
                </a:lnTo>
                <a:lnTo>
                  <a:pt x="1493723" y="673874"/>
                </a:lnTo>
                <a:lnTo>
                  <a:pt x="1493723" y="2219896"/>
                </a:lnTo>
                <a:lnTo>
                  <a:pt x="1011478" y="2219896"/>
                </a:lnTo>
                <a:lnTo>
                  <a:pt x="1011478" y="1723466"/>
                </a:lnTo>
                <a:lnTo>
                  <a:pt x="1493723" y="1723466"/>
                </a:lnTo>
                <a:lnTo>
                  <a:pt x="1493723" y="1695107"/>
                </a:lnTo>
                <a:lnTo>
                  <a:pt x="1011478" y="1695107"/>
                </a:lnTo>
                <a:lnTo>
                  <a:pt x="1011478" y="1212862"/>
                </a:lnTo>
                <a:lnTo>
                  <a:pt x="1493723" y="1212862"/>
                </a:lnTo>
                <a:lnTo>
                  <a:pt x="1493723" y="1184490"/>
                </a:lnTo>
                <a:lnTo>
                  <a:pt x="1011478" y="1184490"/>
                </a:lnTo>
                <a:lnTo>
                  <a:pt x="1011478" y="702246"/>
                </a:lnTo>
                <a:lnTo>
                  <a:pt x="1493723" y="702246"/>
                </a:lnTo>
                <a:lnTo>
                  <a:pt x="1493723" y="673874"/>
                </a:lnTo>
                <a:lnTo>
                  <a:pt x="1011478" y="673874"/>
                </a:lnTo>
                <a:lnTo>
                  <a:pt x="1011478" y="191643"/>
                </a:lnTo>
                <a:lnTo>
                  <a:pt x="1493723" y="191643"/>
                </a:lnTo>
                <a:lnTo>
                  <a:pt x="1493723" y="163271"/>
                </a:lnTo>
                <a:lnTo>
                  <a:pt x="983119" y="163271"/>
                </a:lnTo>
                <a:lnTo>
                  <a:pt x="983119" y="191643"/>
                </a:lnTo>
                <a:lnTo>
                  <a:pt x="983119" y="673874"/>
                </a:lnTo>
                <a:lnTo>
                  <a:pt x="983119" y="2219896"/>
                </a:lnTo>
                <a:lnTo>
                  <a:pt x="500875" y="2219896"/>
                </a:lnTo>
                <a:lnTo>
                  <a:pt x="500875" y="1723466"/>
                </a:lnTo>
                <a:lnTo>
                  <a:pt x="983119" y="1723466"/>
                </a:lnTo>
                <a:lnTo>
                  <a:pt x="983119" y="1695107"/>
                </a:lnTo>
                <a:lnTo>
                  <a:pt x="500875" y="1695107"/>
                </a:lnTo>
                <a:lnTo>
                  <a:pt x="500875" y="1212862"/>
                </a:lnTo>
                <a:lnTo>
                  <a:pt x="983119" y="1212862"/>
                </a:lnTo>
                <a:lnTo>
                  <a:pt x="983119" y="1184490"/>
                </a:lnTo>
                <a:lnTo>
                  <a:pt x="500875" y="1184490"/>
                </a:lnTo>
                <a:lnTo>
                  <a:pt x="500875" y="702246"/>
                </a:lnTo>
                <a:lnTo>
                  <a:pt x="983119" y="702246"/>
                </a:lnTo>
                <a:lnTo>
                  <a:pt x="983119" y="673874"/>
                </a:lnTo>
                <a:lnTo>
                  <a:pt x="500875" y="673874"/>
                </a:lnTo>
                <a:lnTo>
                  <a:pt x="500875" y="191643"/>
                </a:lnTo>
                <a:lnTo>
                  <a:pt x="983119" y="191643"/>
                </a:lnTo>
                <a:lnTo>
                  <a:pt x="983119" y="163271"/>
                </a:lnTo>
                <a:lnTo>
                  <a:pt x="0" y="163271"/>
                </a:lnTo>
                <a:lnTo>
                  <a:pt x="0" y="191643"/>
                </a:lnTo>
                <a:lnTo>
                  <a:pt x="472503" y="191643"/>
                </a:lnTo>
                <a:lnTo>
                  <a:pt x="472503" y="673874"/>
                </a:lnTo>
                <a:lnTo>
                  <a:pt x="0" y="673874"/>
                </a:lnTo>
                <a:lnTo>
                  <a:pt x="0" y="702246"/>
                </a:lnTo>
                <a:lnTo>
                  <a:pt x="472503" y="702246"/>
                </a:lnTo>
                <a:lnTo>
                  <a:pt x="472503" y="1184490"/>
                </a:lnTo>
                <a:lnTo>
                  <a:pt x="0" y="1184490"/>
                </a:lnTo>
                <a:lnTo>
                  <a:pt x="0" y="1212862"/>
                </a:lnTo>
                <a:lnTo>
                  <a:pt x="472503" y="1212862"/>
                </a:lnTo>
                <a:lnTo>
                  <a:pt x="472503" y="1695107"/>
                </a:lnTo>
                <a:lnTo>
                  <a:pt x="0" y="1695107"/>
                </a:lnTo>
                <a:lnTo>
                  <a:pt x="0" y="1723466"/>
                </a:lnTo>
                <a:lnTo>
                  <a:pt x="472503" y="1723466"/>
                </a:lnTo>
                <a:lnTo>
                  <a:pt x="472503" y="2219896"/>
                </a:lnTo>
                <a:lnTo>
                  <a:pt x="0" y="2219896"/>
                </a:lnTo>
                <a:lnTo>
                  <a:pt x="0" y="2248268"/>
                </a:lnTo>
                <a:lnTo>
                  <a:pt x="472503" y="2248268"/>
                </a:lnTo>
                <a:lnTo>
                  <a:pt x="472503" y="2276030"/>
                </a:lnTo>
                <a:lnTo>
                  <a:pt x="500875" y="2276030"/>
                </a:lnTo>
                <a:lnTo>
                  <a:pt x="500875" y="2248268"/>
                </a:lnTo>
                <a:lnTo>
                  <a:pt x="983119" y="2248268"/>
                </a:lnTo>
                <a:lnTo>
                  <a:pt x="983119" y="2276030"/>
                </a:lnTo>
                <a:lnTo>
                  <a:pt x="1011478" y="2276030"/>
                </a:lnTo>
                <a:lnTo>
                  <a:pt x="1011478" y="2248268"/>
                </a:lnTo>
                <a:lnTo>
                  <a:pt x="1493723" y="2248268"/>
                </a:lnTo>
                <a:lnTo>
                  <a:pt x="1493723" y="2276030"/>
                </a:lnTo>
                <a:lnTo>
                  <a:pt x="1522095" y="2276030"/>
                </a:lnTo>
                <a:lnTo>
                  <a:pt x="1522095" y="2248268"/>
                </a:lnTo>
                <a:lnTo>
                  <a:pt x="2004339" y="2248268"/>
                </a:lnTo>
                <a:lnTo>
                  <a:pt x="2004339" y="2276030"/>
                </a:lnTo>
                <a:lnTo>
                  <a:pt x="2032711" y="2276030"/>
                </a:lnTo>
                <a:lnTo>
                  <a:pt x="2032711" y="2248268"/>
                </a:lnTo>
                <a:lnTo>
                  <a:pt x="2529128" y="2248268"/>
                </a:lnTo>
                <a:lnTo>
                  <a:pt x="2529128" y="2219896"/>
                </a:lnTo>
                <a:lnTo>
                  <a:pt x="2032711" y="2219896"/>
                </a:lnTo>
                <a:lnTo>
                  <a:pt x="2032711" y="1723466"/>
                </a:lnTo>
                <a:lnTo>
                  <a:pt x="2529128" y="1723466"/>
                </a:lnTo>
                <a:lnTo>
                  <a:pt x="2529128" y="1695107"/>
                </a:lnTo>
                <a:lnTo>
                  <a:pt x="2032711" y="1695107"/>
                </a:lnTo>
                <a:lnTo>
                  <a:pt x="2032711" y="1212862"/>
                </a:lnTo>
                <a:lnTo>
                  <a:pt x="2529128" y="1212862"/>
                </a:lnTo>
                <a:lnTo>
                  <a:pt x="2529128" y="1184490"/>
                </a:lnTo>
                <a:lnTo>
                  <a:pt x="2032711" y="1184490"/>
                </a:lnTo>
                <a:lnTo>
                  <a:pt x="2032711" y="702246"/>
                </a:lnTo>
                <a:lnTo>
                  <a:pt x="2529128" y="702246"/>
                </a:lnTo>
                <a:lnTo>
                  <a:pt x="2529128" y="673874"/>
                </a:lnTo>
                <a:lnTo>
                  <a:pt x="2032711" y="673874"/>
                </a:lnTo>
                <a:lnTo>
                  <a:pt x="2032711" y="191643"/>
                </a:lnTo>
                <a:lnTo>
                  <a:pt x="2529128" y="191643"/>
                </a:lnTo>
                <a:lnTo>
                  <a:pt x="2529128" y="163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29128" y="11"/>
            <a:ext cx="2567305" cy="1749425"/>
          </a:xfrm>
          <a:custGeom>
            <a:avLst/>
            <a:gdLst/>
            <a:ahLst/>
            <a:cxnLst/>
            <a:rect l="l" t="t" r="r" b="b"/>
            <a:pathLst>
              <a:path w="2567304" h="1749425">
                <a:moveTo>
                  <a:pt x="2567241" y="472440"/>
                </a:moveTo>
                <a:lnTo>
                  <a:pt x="2070823" y="472440"/>
                </a:lnTo>
                <a:lnTo>
                  <a:pt x="2070823" y="0"/>
                </a:lnTo>
                <a:lnTo>
                  <a:pt x="2042452" y="0"/>
                </a:lnTo>
                <a:lnTo>
                  <a:pt x="2042452" y="472440"/>
                </a:lnTo>
                <a:lnTo>
                  <a:pt x="1560207" y="472440"/>
                </a:lnTo>
                <a:lnTo>
                  <a:pt x="1560207" y="0"/>
                </a:lnTo>
                <a:lnTo>
                  <a:pt x="1531835" y="0"/>
                </a:lnTo>
                <a:lnTo>
                  <a:pt x="1531835" y="472440"/>
                </a:lnTo>
                <a:lnTo>
                  <a:pt x="1049591" y="472440"/>
                </a:lnTo>
                <a:lnTo>
                  <a:pt x="1049591" y="0"/>
                </a:lnTo>
                <a:lnTo>
                  <a:pt x="1021232" y="0"/>
                </a:lnTo>
                <a:lnTo>
                  <a:pt x="1021232" y="472440"/>
                </a:lnTo>
                <a:lnTo>
                  <a:pt x="538988" y="472440"/>
                </a:lnTo>
                <a:lnTo>
                  <a:pt x="538988" y="0"/>
                </a:lnTo>
                <a:lnTo>
                  <a:pt x="510616" y="0"/>
                </a:lnTo>
                <a:lnTo>
                  <a:pt x="510616" y="472440"/>
                </a:lnTo>
                <a:lnTo>
                  <a:pt x="28371" y="472440"/>
                </a:lnTo>
                <a:lnTo>
                  <a:pt x="28371" y="0"/>
                </a:lnTo>
                <a:lnTo>
                  <a:pt x="0" y="0"/>
                </a:lnTo>
                <a:lnTo>
                  <a:pt x="0" y="1749145"/>
                </a:lnTo>
                <a:lnTo>
                  <a:pt x="28371" y="1749145"/>
                </a:lnTo>
                <a:lnTo>
                  <a:pt x="28371" y="1522730"/>
                </a:lnTo>
                <a:lnTo>
                  <a:pt x="510616" y="1522730"/>
                </a:lnTo>
                <a:lnTo>
                  <a:pt x="510616" y="1749145"/>
                </a:lnTo>
                <a:lnTo>
                  <a:pt x="538988" y="1749145"/>
                </a:lnTo>
                <a:lnTo>
                  <a:pt x="538988" y="1522730"/>
                </a:lnTo>
                <a:lnTo>
                  <a:pt x="1021232" y="1522730"/>
                </a:lnTo>
                <a:lnTo>
                  <a:pt x="1021232" y="1749145"/>
                </a:lnTo>
                <a:lnTo>
                  <a:pt x="1049591" y="1749145"/>
                </a:lnTo>
                <a:lnTo>
                  <a:pt x="1049591" y="1522730"/>
                </a:lnTo>
                <a:lnTo>
                  <a:pt x="1531835" y="1522730"/>
                </a:lnTo>
                <a:lnTo>
                  <a:pt x="1531835" y="1749145"/>
                </a:lnTo>
                <a:lnTo>
                  <a:pt x="1560207" y="1749145"/>
                </a:lnTo>
                <a:lnTo>
                  <a:pt x="1560207" y="1522730"/>
                </a:lnTo>
                <a:lnTo>
                  <a:pt x="2042452" y="1522730"/>
                </a:lnTo>
                <a:lnTo>
                  <a:pt x="2042452" y="1749145"/>
                </a:lnTo>
                <a:lnTo>
                  <a:pt x="2070823" y="1749145"/>
                </a:lnTo>
                <a:lnTo>
                  <a:pt x="2070823" y="1522730"/>
                </a:lnTo>
                <a:lnTo>
                  <a:pt x="2567241" y="1522730"/>
                </a:lnTo>
                <a:lnTo>
                  <a:pt x="2567241" y="1493520"/>
                </a:lnTo>
                <a:lnTo>
                  <a:pt x="2070823" y="1493520"/>
                </a:lnTo>
                <a:lnTo>
                  <a:pt x="2070823" y="1011478"/>
                </a:lnTo>
                <a:lnTo>
                  <a:pt x="2042452" y="1011478"/>
                </a:lnTo>
                <a:lnTo>
                  <a:pt x="2042452" y="1493520"/>
                </a:lnTo>
                <a:lnTo>
                  <a:pt x="1560207" y="1493520"/>
                </a:lnTo>
                <a:lnTo>
                  <a:pt x="1560207" y="1011478"/>
                </a:lnTo>
                <a:lnTo>
                  <a:pt x="1531835" y="1011478"/>
                </a:lnTo>
                <a:lnTo>
                  <a:pt x="1531835" y="1493520"/>
                </a:lnTo>
                <a:lnTo>
                  <a:pt x="1049591" y="1493520"/>
                </a:lnTo>
                <a:lnTo>
                  <a:pt x="1049591" y="1011478"/>
                </a:lnTo>
                <a:lnTo>
                  <a:pt x="1021232" y="1011478"/>
                </a:lnTo>
                <a:lnTo>
                  <a:pt x="1021232" y="1493520"/>
                </a:lnTo>
                <a:lnTo>
                  <a:pt x="538988" y="1493520"/>
                </a:lnTo>
                <a:lnTo>
                  <a:pt x="538988" y="1011478"/>
                </a:lnTo>
                <a:lnTo>
                  <a:pt x="510616" y="1011478"/>
                </a:lnTo>
                <a:lnTo>
                  <a:pt x="510616" y="1493520"/>
                </a:lnTo>
                <a:lnTo>
                  <a:pt x="28371" y="1493520"/>
                </a:lnTo>
                <a:lnTo>
                  <a:pt x="28371" y="1010920"/>
                </a:lnTo>
                <a:lnTo>
                  <a:pt x="2567241" y="1010920"/>
                </a:lnTo>
                <a:lnTo>
                  <a:pt x="2567241" y="982980"/>
                </a:lnTo>
                <a:lnTo>
                  <a:pt x="2070823" y="982980"/>
                </a:lnTo>
                <a:lnTo>
                  <a:pt x="2070823" y="500875"/>
                </a:lnTo>
                <a:lnTo>
                  <a:pt x="2042452" y="500875"/>
                </a:lnTo>
                <a:lnTo>
                  <a:pt x="2042452" y="982980"/>
                </a:lnTo>
                <a:lnTo>
                  <a:pt x="1560207" y="982980"/>
                </a:lnTo>
                <a:lnTo>
                  <a:pt x="1560207" y="500875"/>
                </a:lnTo>
                <a:lnTo>
                  <a:pt x="1531835" y="500875"/>
                </a:lnTo>
                <a:lnTo>
                  <a:pt x="1531835" y="982980"/>
                </a:lnTo>
                <a:lnTo>
                  <a:pt x="1049591" y="982980"/>
                </a:lnTo>
                <a:lnTo>
                  <a:pt x="1049591" y="500875"/>
                </a:lnTo>
                <a:lnTo>
                  <a:pt x="1021232" y="500875"/>
                </a:lnTo>
                <a:lnTo>
                  <a:pt x="1021232" y="982980"/>
                </a:lnTo>
                <a:lnTo>
                  <a:pt x="538988" y="982980"/>
                </a:lnTo>
                <a:lnTo>
                  <a:pt x="538988" y="500875"/>
                </a:lnTo>
                <a:lnTo>
                  <a:pt x="510616" y="500875"/>
                </a:lnTo>
                <a:lnTo>
                  <a:pt x="510616" y="982980"/>
                </a:lnTo>
                <a:lnTo>
                  <a:pt x="28371" y="982980"/>
                </a:lnTo>
                <a:lnTo>
                  <a:pt x="28371" y="500380"/>
                </a:lnTo>
                <a:lnTo>
                  <a:pt x="2567241" y="500380"/>
                </a:lnTo>
                <a:lnTo>
                  <a:pt x="2567241" y="47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29128" y="8010969"/>
            <a:ext cx="2567305" cy="2276475"/>
          </a:xfrm>
          <a:custGeom>
            <a:avLst/>
            <a:gdLst/>
            <a:ahLst/>
            <a:cxnLst/>
            <a:rect l="l" t="t" r="r" b="b"/>
            <a:pathLst>
              <a:path w="2567304" h="2276475">
                <a:moveTo>
                  <a:pt x="538988" y="2248268"/>
                </a:moveTo>
                <a:lnTo>
                  <a:pt x="510616" y="2248268"/>
                </a:lnTo>
                <a:lnTo>
                  <a:pt x="510616" y="2276030"/>
                </a:lnTo>
                <a:lnTo>
                  <a:pt x="538988" y="2276030"/>
                </a:lnTo>
                <a:lnTo>
                  <a:pt x="538988" y="2248268"/>
                </a:lnTo>
                <a:close/>
              </a:path>
              <a:path w="2567304" h="2276475">
                <a:moveTo>
                  <a:pt x="1049591" y="2248268"/>
                </a:moveTo>
                <a:lnTo>
                  <a:pt x="1021232" y="2248268"/>
                </a:lnTo>
                <a:lnTo>
                  <a:pt x="1021232" y="2276030"/>
                </a:lnTo>
                <a:lnTo>
                  <a:pt x="1049591" y="2276030"/>
                </a:lnTo>
                <a:lnTo>
                  <a:pt x="1049591" y="2248268"/>
                </a:lnTo>
                <a:close/>
              </a:path>
              <a:path w="2567304" h="2276475">
                <a:moveTo>
                  <a:pt x="1560207" y="2248268"/>
                </a:moveTo>
                <a:lnTo>
                  <a:pt x="1531835" y="2248268"/>
                </a:lnTo>
                <a:lnTo>
                  <a:pt x="1531835" y="2276030"/>
                </a:lnTo>
                <a:lnTo>
                  <a:pt x="1560207" y="2276030"/>
                </a:lnTo>
                <a:lnTo>
                  <a:pt x="1560207" y="2248268"/>
                </a:lnTo>
                <a:close/>
              </a:path>
              <a:path w="2567304" h="2276475">
                <a:moveTo>
                  <a:pt x="2070823" y="2248268"/>
                </a:moveTo>
                <a:lnTo>
                  <a:pt x="2042452" y="2248268"/>
                </a:lnTo>
                <a:lnTo>
                  <a:pt x="2042452" y="2276030"/>
                </a:lnTo>
                <a:lnTo>
                  <a:pt x="2070823" y="2276030"/>
                </a:lnTo>
                <a:lnTo>
                  <a:pt x="2070823" y="2248268"/>
                </a:lnTo>
                <a:close/>
              </a:path>
              <a:path w="2567304" h="2276475">
                <a:moveTo>
                  <a:pt x="2567241" y="163195"/>
                </a:moveTo>
                <a:lnTo>
                  <a:pt x="2070823" y="163195"/>
                </a:lnTo>
                <a:lnTo>
                  <a:pt x="2070823" y="0"/>
                </a:lnTo>
                <a:lnTo>
                  <a:pt x="2042452" y="0"/>
                </a:lnTo>
                <a:lnTo>
                  <a:pt x="2042452" y="163195"/>
                </a:lnTo>
                <a:lnTo>
                  <a:pt x="1560207" y="163195"/>
                </a:lnTo>
                <a:lnTo>
                  <a:pt x="1560207" y="0"/>
                </a:lnTo>
                <a:lnTo>
                  <a:pt x="1531835" y="0"/>
                </a:lnTo>
                <a:lnTo>
                  <a:pt x="1531835" y="163195"/>
                </a:lnTo>
                <a:lnTo>
                  <a:pt x="1049591" y="163195"/>
                </a:lnTo>
                <a:lnTo>
                  <a:pt x="1049591" y="0"/>
                </a:lnTo>
                <a:lnTo>
                  <a:pt x="1021232" y="0"/>
                </a:lnTo>
                <a:lnTo>
                  <a:pt x="1021232" y="163195"/>
                </a:lnTo>
                <a:lnTo>
                  <a:pt x="538988" y="163195"/>
                </a:lnTo>
                <a:lnTo>
                  <a:pt x="538988" y="0"/>
                </a:lnTo>
                <a:lnTo>
                  <a:pt x="510616" y="0"/>
                </a:lnTo>
                <a:lnTo>
                  <a:pt x="510616" y="163195"/>
                </a:lnTo>
                <a:lnTo>
                  <a:pt x="28371" y="163195"/>
                </a:lnTo>
                <a:lnTo>
                  <a:pt x="28371" y="0"/>
                </a:lnTo>
                <a:lnTo>
                  <a:pt x="0" y="0"/>
                </a:lnTo>
                <a:lnTo>
                  <a:pt x="0" y="2219325"/>
                </a:lnTo>
                <a:lnTo>
                  <a:pt x="28371" y="2219325"/>
                </a:lnTo>
                <a:lnTo>
                  <a:pt x="28371" y="1724025"/>
                </a:lnTo>
                <a:lnTo>
                  <a:pt x="510616" y="1724025"/>
                </a:lnTo>
                <a:lnTo>
                  <a:pt x="510616" y="2219896"/>
                </a:lnTo>
                <a:lnTo>
                  <a:pt x="14185" y="2219896"/>
                </a:lnTo>
                <a:lnTo>
                  <a:pt x="14185" y="2233866"/>
                </a:lnTo>
                <a:lnTo>
                  <a:pt x="0" y="2233866"/>
                </a:lnTo>
                <a:lnTo>
                  <a:pt x="0" y="2247836"/>
                </a:lnTo>
                <a:lnTo>
                  <a:pt x="0" y="2275776"/>
                </a:lnTo>
                <a:lnTo>
                  <a:pt x="28371" y="2275776"/>
                </a:lnTo>
                <a:lnTo>
                  <a:pt x="28371" y="2247836"/>
                </a:lnTo>
                <a:lnTo>
                  <a:pt x="2567241" y="2247836"/>
                </a:lnTo>
                <a:lnTo>
                  <a:pt x="2567241" y="2233866"/>
                </a:lnTo>
                <a:lnTo>
                  <a:pt x="2567241" y="2219896"/>
                </a:lnTo>
                <a:lnTo>
                  <a:pt x="2070823" y="2219896"/>
                </a:lnTo>
                <a:lnTo>
                  <a:pt x="2070823" y="1724025"/>
                </a:lnTo>
                <a:lnTo>
                  <a:pt x="2567241" y="1724025"/>
                </a:lnTo>
                <a:lnTo>
                  <a:pt x="2567241" y="1694815"/>
                </a:lnTo>
                <a:lnTo>
                  <a:pt x="2070823" y="1694815"/>
                </a:lnTo>
                <a:lnTo>
                  <a:pt x="2070823" y="1213485"/>
                </a:lnTo>
                <a:lnTo>
                  <a:pt x="2567241" y="1213485"/>
                </a:lnTo>
                <a:lnTo>
                  <a:pt x="2567241" y="1184275"/>
                </a:lnTo>
                <a:lnTo>
                  <a:pt x="2070823" y="1184275"/>
                </a:lnTo>
                <a:lnTo>
                  <a:pt x="2070823" y="702246"/>
                </a:lnTo>
                <a:lnTo>
                  <a:pt x="2042452" y="702246"/>
                </a:lnTo>
                <a:lnTo>
                  <a:pt x="2042452" y="2219896"/>
                </a:lnTo>
                <a:lnTo>
                  <a:pt x="1560207" y="2219896"/>
                </a:lnTo>
                <a:lnTo>
                  <a:pt x="1560207" y="1724025"/>
                </a:lnTo>
                <a:lnTo>
                  <a:pt x="2042452" y="1724025"/>
                </a:lnTo>
                <a:lnTo>
                  <a:pt x="2042452" y="1694815"/>
                </a:lnTo>
                <a:lnTo>
                  <a:pt x="1560207" y="1694815"/>
                </a:lnTo>
                <a:lnTo>
                  <a:pt x="1560207" y="1213485"/>
                </a:lnTo>
                <a:lnTo>
                  <a:pt x="2042452" y="1213485"/>
                </a:lnTo>
                <a:lnTo>
                  <a:pt x="2042452" y="1184275"/>
                </a:lnTo>
                <a:lnTo>
                  <a:pt x="1560207" y="1184275"/>
                </a:lnTo>
                <a:lnTo>
                  <a:pt x="1560207" y="702246"/>
                </a:lnTo>
                <a:lnTo>
                  <a:pt x="1531835" y="702246"/>
                </a:lnTo>
                <a:lnTo>
                  <a:pt x="1531835" y="2219896"/>
                </a:lnTo>
                <a:lnTo>
                  <a:pt x="1049591" y="2219896"/>
                </a:lnTo>
                <a:lnTo>
                  <a:pt x="1049591" y="1724025"/>
                </a:lnTo>
                <a:lnTo>
                  <a:pt x="1531835" y="1724025"/>
                </a:lnTo>
                <a:lnTo>
                  <a:pt x="1531835" y="1694815"/>
                </a:lnTo>
                <a:lnTo>
                  <a:pt x="1049591" y="1694815"/>
                </a:lnTo>
                <a:lnTo>
                  <a:pt x="1049591" y="1213485"/>
                </a:lnTo>
                <a:lnTo>
                  <a:pt x="1531835" y="1213485"/>
                </a:lnTo>
                <a:lnTo>
                  <a:pt x="1531835" y="1184275"/>
                </a:lnTo>
                <a:lnTo>
                  <a:pt x="1049591" y="1184275"/>
                </a:lnTo>
                <a:lnTo>
                  <a:pt x="1049591" y="702246"/>
                </a:lnTo>
                <a:lnTo>
                  <a:pt x="1021232" y="702246"/>
                </a:lnTo>
                <a:lnTo>
                  <a:pt x="1021232" y="2219896"/>
                </a:lnTo>
                <a:lnTo>
                  <a:pt x="538988" y="2219896"/>
                </a:lnTo>
                <a:lnTo>
                  <a:pt x="538988" y="1724025"/>
                </a:lnTo>
                <a:lnTo>
                  <a:pt x="1021232" y="1724025"/>
                </a:lnTo>
                <a:lnTo>
                  <a:pt x="1021232" y="1694815"/>
                </a:lnTo>
                <a:lnTo>
                  <a:pt x="538988" y="1694815"/>
                </a:lnTo>
                <a:lnTo>
                  <a:pt x="538988" y="1213485"/>
                </a:lnTo>
                <a:lnTo>
                  <a:pt x="1021232" y="1213485"/>
                </a:lnTo>
                <a:lnTo>
                  <a:pt x="1021232" y="1184275"/>
                </a:lnTo>
                <a:lnTo>
                  <a:pt x="538988" y="1184275"/>
                </a:lnTo>
                <a:lnTo>
                  <a:pt x="538988" y="702246"/>
                </a:lnTo>
                <a:lnTo>
                  <a:pt x="510616" y="702246"/>
                </a:lnTo>
                <a:lnTo>
                  <a:pt x="510616" y="1184275"/>
                </a:lnTo>
                <a:lnTo>
                  <a:pt x="510616" y="1213485"/>
                </a:lnTo>
                <a:lnTo>
                  <a:pt x="510616" y="1694815"/>
                </a:lnTo>
                <a:lnTo>
                  <a:pt x="28371" y="1694815"/>
                </a:lnTo>
                <a:lnTo>
                  <a:pt x="28371" y="1213485"/>
                </a:lnTo>
                <a:lnTo>
                  <a:pt x="510616" y="1213485"/>
                </a:lnTo>
                <a:lnTo>
                  <a:pt x="510616" y="1184275"/>
                </a:lnTo>
                <a:lnTo>
                  <a:pt x="28371" y="1184275"/>
                </a:lnTo>
                <a:lnTo>
                  <a:pt x="28371" y="701675"/>
                </a:lnTo>
                <a:lnTo>
                  <a:pt x="2567241" y="701675"/>
                </a:lnTo>
                <a:lnTo>
                  <a:pt x="2567241" y="673735"/>
                </a:lnTo>
                <a:lnTo>
                  <a:pt x="2070823" y="673735"/>
                </a:lnTo>
                <a:lnTo>
                  <a:pt x="2070823" y="191643"/>
                </a:lnTo>
                <a:lnTo>
                  <a:pt x="2042452" y="191643"/>
                </a:lnTo>
                <a:lnTo>
                  <a:pt x="2042452" y="673735"/>
                </a:lnTo>
                <a:lnTo>
                  <a:pt x="1560207" y="673735"/>
                </a:lnTo>
                <a:lnTo>
                  <a:pt x="1560207" y="191643"/>
                </a:lnTo>
                <a:lnTo>
                  <a:pt x="1531835" y="191643"/>
                </a:lnTo>
                <a:lnTo>
                  <a:pt x="1531835" y="673735"/>
                </a:lnTo>
                <a:lnTo>
                  <a:pt x="1049591" y="673735"/>
                </a:lnTo>
                <a:lnTo>
                  <a:pt x="1049591" y="191643"/>
                </a:lnTo>
                <a:lnTo>
                  <a:pt x="1021232" y="191643"/>
                </a:lnTo>
                <a:lnTo>
                  <a:pt x="1021232" y="673735"/>
                </a:lnTo>
                <a:lnTo>
                  <a:pt x="538988" y="673735"/>
                </a:lnTo>
                <a:lnTo>
                  <a:pt x="538988" y="191643"/>
                </a:lnTo>
                <a:lnTo>
                  <a:pt x="510616" y="191643"/>
                </a:lnTo>
                <a:lnTo>
                  <a:pt x="510616" y="673735"/>
                </a:lnTo>
                <a:lnTo>
                  <a:pt x="28371" y="673735"/>
                </a:lnTo>
                <a:lnTo>
                  <a:pt x="28371" y="191135"/>
                </a:lnTo>
                <a:lnTo>
                  <a:pt x="2567241" y="191135"/>
                </a:lnTo>
                <a:lnTo>
                  <a:pt x="2567241" y="163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96370" y="11"/>
            <a:ext cx="2567305" cy="1749425"/>
          </a:xfrm>
          <a:custGeom>
            <a:avLst/>
            <a:gdLst/>
            <a:ahLst/>
            <a:cxnLst/>
            <a:rect l="l" t="t" r="r" b="b"/>
            <a:pathLst>
              <a:path w="2567304" h="1749425">
                <a:moveTo>
                  <a:pt x="2567241" y="472440"/>
                </a:moveTo>
                <a:lnTo>
                  <a:pt x="2070811" y="472440"/>
                </a:lnTo>
                <a:lnTo>
                  <a:pt x="2070811" y="0"/>
                </a:lnTo>
                <a:lnTo>
                  <a:pt x="2042452" y="0"/>
                </a:lnTo>
                <a:lnTo>
                  <a:pt x="2042452" y="472440"/>
                </a:lnTo>
                <a:lnTo>
                  <a:pt x="1560207" y="472440"/>
                </a:lnTo>
                <a:lnTo>
                  <a:pt x="1560207" y="0"/>
                </a:lnTo>
                <a:lnTo>
                  <a:pt x="1531835" y="0"/>
                </a:lnTo>
                <a:lnTo>
                  <a:pt x="1531835" y="472440"/>
                </a:lnTo>
                <a:lnTo>
                  <a:pt x="1049591" y="472440"/>
                </a:lnTo>
                <a:lnTo>
                  <a:pt x="1049591" y="0"/>
                </a:lnTo>
                <a:lnTo>
                  <a:pt x="1021232" y="0"/>
                </a:lnTo>
                <a:lnTo>
                  <a:pt x="1021232" y="472440"/>
                </a:lnTo>
                <a:lnTo>
                  <a:pt x="538988" y="472440"/>
                </a:lnTo>
                <a:lnTo>
                  <a:pt x="538988" y="0"/>
                </a:lnTo>
                <a:lnTo>
                  <a:pt x="510616" y="0"/>
                </a:lnTo>
                <a:lnTo>
                  <a:pt x="510616" y="472440"/>
                </a:lnTo>
                <a:lnTo>
                  <a:pt x="28371" y="472440"/>
                </a:lnTo>
                <a:lnTo>
                  <a:pt x="28371" y="0"/>
                </a:lnTo>
                <a:lnTo>
                  <a:pt x="0" y="0"/>
                </a:lnTo>
                <a:lnTo>
                  <a:pt x="0" y="1749145"/>
                </a:lnTo>
                <a:lnTo>
                  <a:pt x="28371" y="1749145"/>
                </a:lnTo>
                <a:lnTo>
                  <a:pt x="28371" y="1522730"/>
                </a:lnTo>
                <a:lnTo>
                  <a:pt x="510616" y="1522730"/>
                </a:lnTo>
                <a:lnTo>
                  <a:pt x="510616" y="1749145"/>
                </a:lnTo>
                <a:lnTo>
                  <a:pt x="538988" y="1749145"/>
                </a:lnTo>
                <a:lnTo>
                  <a:pt x="538988" y="1522730"/>
                </a:lnTo>
                <a:lnTo>
                  <a:pt x="1021232" y="1522730"/>
                </a:lnTo>
                <a:lnTo>
                  <a:pt x="1021232" y="1749145"/>
                </a:lnTo>
                <a:lnTo>
                  <a:pt x="1049591" y="1749145"/>
                </a:lnTo>
                <a:lnTo>
                  <a:pt x="1049591" y="1522730"/>
                </a:lnTo>
                <a:lnTo>
                  <a:pt x="1531835" y="1522730"/>
                </a:lnTo>
                <a:lnTo>
                  <a:pt x="1531835" y="1749145"/>
                </a:lnTo>
                <a:lnTo>
                  <a:pt x="1560207" y="1749145"/>
                </a:lnTo>
                <a:lnTo>
                  <a:pt x="1560207" y="1522730"/>
                </a:lnTo>
                <a:lnTo>
                  <a:pt x="2042452" y="1522730"/>
                </a:lnTo>
                <a:lnTo>
                  <a:pt x="2042452" y="1749145"/>
                </a:lnTo>
                <a:lnTo>
                  <a:pt x="2070811" y="1749145"/>
                </a:lnTo>
                <a:lnTo>
                  <a:pt x="2070811" y="1522730"/>
                </a:lnTo>
                <a:lnTo>
                  <a:pt x="2567241" y="1522730"/>
                </a:lnTo>
                <a:lnTo>
                  <a:pt x="2567241" y="1493520"/>
                </a:lnTo>
                <a:lnTo>
                  <a:pt x="2070811" y="1493520"/>
                </a:lnTo>
                <a:lnTo>
                  <a:pt x="2070811" y="1011478"/>
                </a:lnTo>
                <a:lnTo>
                  <a:pt x="2042452" y="1011478"/>
                </a:lnTo>
                <a:lnTo>
                  <a:pt x="2042452" y="1493520"/>
                </a:lnTo>
                <a:lnTo>
                  <a:pt x="1560207" y="1493520"/>
                </a:lnTo>
                <a:lnTo>
                  <a:pt x="1560207" y="1011478"/>
                </a:lnTo>
                <a:lnTo>
                  <a:pt x="1531835" y="1011478"/>
                </a:lnTo>
                <a:lnTo>
                  <a:pt x="1531835" y="1493520"/>
                </a:lnTo>
                <a:lnTo>
                  <a:pt x="1049591" y="1493520"/>
                </a:lnTo>
                <a:lnTo>
                  <a:pt x="1049591" y="1011478"/>
                </a:lnTo>
                <a:lnTo>
                  <a:pt x="1021232" y="1011478"/>
                </a:lnTo>
                <a:lnTo>
                  <a:pt x="1021232" y="1493520"/>
                </a:lnTo>
                <a:lnTo>
                  <a:pt x="538988" y="1493520"/>
                </a:lnTo>
                <a:lnTo>
                  <a:pt x="538988" y="1011478"/>
                </a:lnTo>
                <a:lnTo>
                  <a:pt x="510616" y="1011478"/>
                </a:lnTo>
                <a:lnTo>
                  <a:pt x="510616" y="1493520"/>
                </a:lnTo>
                <a:lnTo>
                  <a:pt x="28371" y="1493520"/>
                </a:lnTo>
                <a:lnTo>
                  <a:pt x="28371" y="1010920"/>
                </a:lnTo>
                <a:lnTo>
                  <a:pt x="2567241" y="1010920"/>
                </a:lnTo>
                <a:lnTo>
                  <a:pt x="2567241" y="982980"/>
                </a:lnTo>
                <a:lnTo>
                  <a:pt x="2070811" y="982980"/>
                </a:lnTo>
                <a:lnTo>
                  <a:pt x="2070811" y="500875"/>
                </a:lnTo>
                <a:lnTo>
                  <a:pt x="2042452" y="500875"/>
                </a:lnTo>
                <a:lnTo>
                  <a:pt x="2042452" y="982980"/>
                </a:lnTo>
                <a:lnTo>
                  <a:pt x="1560207" y="982980"/>
                </a:lnTo>
                <a:lnTo>
                  <a:pt x="1560207" y="500875"/>
                </a:lnTo>
                <a:lnTo>
                  <a:pt x="1531835" y="500875"/>
                </a:lnTo>
                <a:lnTo>
                  <a:pt x="1531835" y="982980"/>
                </a:lnTo>
                <a:lnTo>
                  <a:pt x="1049591" y="982980"/>
                </a:lnTo>
                <a:lnTo>
                  <a:pt x="1049591" y="500875"/>
                </a:lnTo>
                <a:lnTo>
                  <a:pt x="1021232" y="500875"/>
                </a:lnTo>
                <a:lnTo>
                  <a:pt x="1021232" y="982980"/>
                </a:lnTo>
                <a:lnTo>
                  <a:pt x="538988" y="982980"/>
                </a:lnTo>
                <a:lnTo>
                  <a:pt x="538988" y="500875"/>
                </a:lnTo>
                <a:lnTo>
                  <a:pt x="510616" y="500875"/>
                </a:lnTo>
                <a:lnTo>
                  <a:pt x="510616" y="982980"/>
                </a:lnTo>
                <a:lnTo>
                  <a:pt x="28371" y="982980"/>
                </a:lnTo>
                <a:lnTo>
                  <a:pt x="28371" y="500380"/>
                </a:lnTo>
                <a:lnTo>
                  <a:pt x="2567241" y="500380"/>
                </a:lnTo>
                <a:lnTo>
                  <a:pt x="2567241" y="47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96370" y="8010969"/>
            <a:ext cx="2567305" cy="2276475"/>
          </a:xfrm>
          <a:custGeom>
            <a:avLst/>
            <a:gdLst/>
            <a:ahLst/>
            <a:cxnLst/>
            <a:rect l="l" t="t" r="r" b="b"/>
            <a:pathLst>
              <a:path w="2567304" h="2276475">
                <a:moveTo>
                  <a:pt x="538988" y="2248268"/>
                </a:moveTo>
                <a:lnTo>
                  <a:pt x="510616" y="2248268"/>
                </a:lnTo>
                <a:lnTo>
                  <a:pt x="510616" y="2276030"/>
                </a:lnTo>
                <a:lnTo>
                  <a:pt x="538988" y="2276030"/>
                </a:lnTo>
                <a:lnTo>
                  <a:pt x="538988" y="2248268"/>
                </a:lnTo>
                <a:close/>
              </a:path>
              <a:path w="2567304" h="2276475">
                <a:moveTo>
                  <a:pt x="1049591" y="2248268"/>
                </a:moveTo>
                <a:lnTo>
                  <a:pt x="1021232" y="2248268"/>
                </a:lnTo>
                <a:lnTo>
                  <a:pt x="1021232" y="2276030"/>
                </a:lnTo>
                <a:lnTo>
                  <a:pt x="1049591" y="2276030"/>
                </a:lnTo>
                <a:lnTo>
                  <a:pt x="1049591" y="2248268"/>
                </a:lnTo>
                <a:close/>
              </a:path>
              <a:path w="2567304" h="2276475">
                <a:moveTo>
                  <a:pt x="1560207" y="2248268"/>
                </a:moveTo>
                <a:lnTo>
                  <a:pt x="1531835" y="2248268"/>
                </a:lnTo>
                <a:lnTo>
                  <a:pt x="1531835" y="2276030"/>
                </a:lnTo>
                <a:lnTo>
                  <a:pt x="1560207" y="2276030"/>
                </a:lnTo>
                <a:lnTo>
                  <a:pt x="1560207" y="2248268"/>
                </a:lnTo>
                <a:close/>
              </a:path>
              <a:path w="2567304" h="2276475">
                <a:moveTo>
                  <a:pt x="2070811" y="2248268"/>
                </a:moveTo>
                <a:lnTo>
                  <a:pt x="2042452" y="2248268"/>
                </a:lnTo>
                <a:lnTo>
                  <a:pt x="2042452" y="2276030"/>
                </a:lnTo>
                <a:lnTo>
                  <a:pt x="2070811" y="2276030"/>
                </a:lnTo>
                <a:lnTo>
                  <a:pt x="2070811" y="2248268"/>
                </a:lnTo>
                <a:close/>
              </a:path>
              <a:path w="2567304" h="2276475">
                <a:moveTo>
                  <a:pt x="2567241" y="163195"/>
                </a:moveTo>
                <a:lnTo>
                  <a:pt x="2070811" y="163195"/>
                </a:lnTo>
                <a:lnTo>
                  <a:pt x="2070811" y="0"/>
                </a:lnTo>
                <a:lnTo>
                  <a:pt x="2042452" y="0"/>
                </a:lnTo>
                <a:lnTo>
                  <a:pt x="2042452" y="163195"/>
                </a:lnTo>
                <a:lnTo>
                  <a:pt x="1560207" y="163195"/>
                </a:lnTo>
                <a:lnTo>
                  <a:pt x="1560207" y="0"/>
                </a:lnTo>
                <a:lnTo>
                  <a:pt x="1531835" y="0"/>
                </a:lnTo>
                <a:lnTo>
                  <a:pt x="1531835" y="163195"/>
                </a:lnTo>
                <a:lnTo>
                  <a:pt x="1049591" y="163195"/>
                </a:lnTo>
                <a:lnTo>
                  <a:pt x="1049591" y="0"/>
                </a:lnTo>
                <a:lnTo>
                  <a:pt x="1021232" y="0"/>
                </a:lnTo>
                <a:lnTo>
                  <a:pt x="1021232" y="163195"/>
                </a:lnTo>
                <a:lnTo>
                  <a:pt x="538988" y="163195"/>
                </a:lnTo>
                <a:lnTo>
                  <a:pt x="538988" y="0"/>
                </a:lnTo>
                <a:lnTo>
                  <a:pt x="510616" y="0"/>
                </a:lnTo>
                <a:lnTo>
                  <a:pt x="510616" y="163195"/>
                </a:lnTo>
                <a:lnTo>
                  <a:pt x="28371" y="163195"/>
                </a:lnTo>
                <a:lnTo>
                  <a:pt x="28371" y="0"/>
                </a:lnTo>
                <a:lnTo>
                  <a:pt x="0" y="0"/>
                </a:lnTo>
                <a:lnTo>
                  <a:pt x="0" y="2219325"/>
                </a:lnTo>
                <a:lnTo>
                  <a:pt x="28371" y="2219325"/>
                </a:lnTo>
                <a:lnTo>
                  <a:pt x="28371" y="1724025"/>
                </a:lnTo>
                <a:lnTo>
                  <a:pt x="510616" y="1724025"/>
                </a:lnTo>
                <a:lnTo>
                  <a:pt x="510616" y="2219896"/>
                </a:lnTo>
                <a:lnTo>
                  <a:pt x="14185" y="2219896"/>
                </a:lnTo>
                <a:lnTo>
                  <a:pt x="14185" y="2233866"/>
                </a:lnTo>
                <a:lnTo>
                  <a:pt x="0" y="2233866"/>
                </a:lnTo>
                <a:lnTo>
                  <a:pt x="0" y="2247836"/>
                </a:lnTo>
                <a:lnTo>
                  <a:pt x="0" y="2275776"/>
                </a:lnTo>
                <a:lnTo>
                  <a:pt x="28371" y="2275776"/>
                </a:lnTo>
                <a:lnTo>
                  <a:pt x="28371" y="2247836"/>
                </a:lnTo>
                <a:lnTo>
                  <a:pt x="2567241" y="2247836"/>
                </a:lnTo>
                <a:lnTo>
                  <a:pt x="2567241" y="2233866"/>
                </a:lnTo>
                <a:lnTo>
                  <a:pt x="2567241" y="2219896"/>
                </a:lnTo>
                <a:lnTo>
                  <a:pt x="2070811" y="2219896"/>
                </a:lnTo>
                <a:lnTo>
                  <a:pt x="2070811" y="1724025"/>
                </a:lnTo>
                <a:lnTo>
                  <a:pt x="2567241" y="1724025"/>
                </a:lnTo>
                <a:lnTo>
                  <a:pt x="2567241" y="1694815"/>
                </a:lnTo>
                <a:lnTo>
                  <a:pt x="2070811" y="1694815"/>
                </a:lnTo>
                <a:lnTo>
                  <a:pt x="2070811" y="1213485"/>
                </a:lnTo>
                <a:lnTo>
                  <a:pt x="2567241" y="1213485"/>
                </a:lnTo>
                <a:lnTo>
                  <a:pt x="2567241" y="1184275"/>
                </a:lnTo>
                <a:lnTo>
                  <a:pt x="2070811" y="1184275"/>
                </a:lnTo>
                <a:lnTo>
                  <a:pt x="2070811" y="702246"/>
                </a:lnTo>
                <a:lnTo>
                  <a:pt x="2042452" y="702246"/>
                </a:lnTo>
                <a:lnTo>
                  <a:pt x="2042452" y="2219896"/>
                </a:lnTo>
                <a:lnTo>
                  <a:pt x="1560207" y="2219896"/>
                </a:lnTo>
                <a:lnTo>
                  <a:pt x="1560207" y="1724025"/>
                </a:lnTo>
                <a:lnTo>
                  <a:pt x="2042452" y="1724025"/>
                </a:lnTo>
                <a:lnTo>
                  <a:pt x="2042452" y="1694815"/>
                </a:lnTo>
                <a:lnTo>
                  <a:pt x="1560207" y="1694815"/>
                </a:lnTo>
                <a:lnTo>
                  <a:pt x="1560207" y="1213485"/>
                </a:lnTo>
                <a:lnTo>
                  <a:pt x="2042452" y="1213485"/>
                </a:lnTo>
                <a:lnTo>
                  <a:pt x="2042452" y="1184275"/>
                </a:lnTo>
                <a:lnTo>
                  <a:pt x="1560207" y="1184275"/>
                </a:lnTo>
                <a:lnTo>
                  <a:pt x="1560207" y="702246"/>
                </a:lnTo>
                <a:lnTo>
                  <a:pt x="1531835" y="702246"/>
                </a:lnTo>
                <a:lnTo>
                  <a:pt x="1531835" y="2219896"/>
                </a:lnTo>
                <a:lnTo>
                  <a:pt x="1049591" y="2219896"/>
                </a:lnTo>
                <a:lnTo>
                  <a:pt x="1049591" y="1724025"/>
                </a:lnTo>
                <a:lnTo>
                  <a:pt x="1531835" y="1724025"/>
                </a:lnTo>
                <a:lnTo>
                  <a:pt x="1531835" y="1694815"/>
                </a:lnTo>
                <a:lnTo>
                  <a:pt x="1049591" y="1694815"/>
                </a:lnTo>
                <a:lnTo>
                  <a:pt x="1049591" y="1213485"/>
                </a:lnTo>
                <a:lnTo>
                  <a:pt x="1531835" y="1213485"/>
                </a:lnTo>
                <a:lnTo>
                  <a:pt x="1531835" y="1184275"/>
                </a:lnTo>
                <a:lnTo>
                  <a:pt x="1049591" y="1184275"/>
                </a:lnTo>
                <a:lnTo>
                  <a:pt x="1049591" y="702246"/>
                </a:lnTo>
                <a:lnTo>
                  <a:pt x="1021232" y="702246"/>
                </a:lnTo>
                <a:lnTo>
                  <a:pt x="1021232" y="2219896"/>
                </a:lnTo>
                <a:lnTo>
                  <a:pt x="538988" y="2219896"/>
                </a:lnTo>
                <a:lnTo>
                  <a:pt x="538988" y="1724025"/>
                </a:lnTo>
                <a:lnTo>
                  <a:pt x="1021232" y="1724025"/>
                </a:lnTo>
                <a:lnTo>
                  <a:pt x="1021232" y="1694815"/>
                </a:lnTo>
                <a:lnTo>
                  <a:pt x="538988" y="1694815"/>
                </a:lnTo>
                <a:lnTo>
                  <a:pt x="538988" y="1213485"/>
                </a:lnTo>
                <a:lnTo>
                  <a:pt x="1021232" y="1213485"/>
                </a:lnTo>
                <a:lnTo>
                  <a:pt x="1021232" y="1184275"/>
                </a:lnTo>
                <a:lnTo>
                  <a:pt x="538988" y="1184275"/>
                </a:lnTo>
                <a:lnTo>
                  <a:pt x="538988" y="702246"/>
                </a:lnTo>
                <a:lnTo>
                  <a:pt x="510616" y="702246"/>
                </a:lnTo>
                <a:lnTo>
                  <a:pt x="510616" y="1184275"/>
                </a:lnTo>
                <a:lnTo>
                  <a:pt x="510616" y="1213485"/>
                </a:lnTo>
                <a:lnTo>
                  <a:pt x="510616" y="1694815"/>
                </a:lnTo>
                <a:lnTo>
                  <a:pt x="28371" y="1694815"/>
                </a:lnTo>
                <a:lnTo>
                  <a:pt x="28371" y="1213485"/>
                </a:lnTo>
                <a:lnTo>
                  <a:pt x="510616" y="1213485"/>
                </a:lnTo>
                <a:lnTo>
                  <a:pt x="510616" y="1184275"/>
                </a:lnTo>
                <a:lnTo>
                  <a:pt x="28371" y="1184275"/>
                </a:lnTo>
                <a:lnTo>
                  <a:pt x="28371" y="701675"/>
                </a:lnTo>
                <a:lnTo>
                  <a:pt x="2567241" y="701675"/>
                </a:lnTo>
                <a:lnTo>
                  <a:pt x="2567241" y="673735"/>
                </a:lnTo>
                <a:lnTo>
                  <a:pt x="2070811" y="673735"/>
                </a:lnTo>
                <a:lnTo>
                  <a:pt x="2070811" y="191643"/>
                </a:lnTo>
                <a:lnTo>
                  <a:pt x="2042452" y="191643"/>
                </a:lnTo>
                <a:lnTo>
                  <a:pt x="2042452" y="673735"/>
                </a:lnTo>
                <a:lnTo>
                  <a:pt x="1560207" y="673735"/>
                </a:lnTo>
                <a:lnTo>
                  <a:pt x="1560207" y="191643"/>
                </a:lnTo>
                <a:lnTo>
                  <a:pt x="1531835" y="191643"/>
                </a:lnTo>
                <a:lnTo>
                  <a:pt x="1531835" y="673735"/>
                </a:lnTo>
                <a:lnTo>
                  <a:pt x="1049591" y="673735"/>
                </a:lnTo>
                <a:lnTo>
                  <a:pt x="1049591" y="191643"/>
                </a:lnTo>
                <a:lnTo>
                  <a:pt x="1021232" y="191643"/>
                </a:lnTo>
                <a:lnTo>
                  <a:pt x="1021232" y="673735"/>
                </a:lnTo>
                <a:lnTo>
                  <a:pt x="538988" y="673735"/>
                </a:lnTo>
                <a:lnTo>
                  <a:pt x="538988" y="191643"/>
                </a:lnTo>
                <a:lnTo>
                  <a:pt x="510616" y="191643"/>
                </a:lnTo>
                <a:lnTo>
                  <a:pt x="510616" y="673735"/>
                </a:lnTo>
                <a:lnTo>
                  <a:pt x="28371" y="673735"/>
                </a:lnTo>
                <a:lnTo>
                  <a:pt x="28371" y="191135"/>
                </a:lnTo>
                <a:lnTo>
                  <a:pt x="2567241" y="191135"/>
                </a:lnTo>
                <a:lnTo>
                  <a:pt x="2567241" y="163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63612" y="11"/>
            <a:ext cx="2567305" cy="1749425"/>
          </a:xfrm>
          <a:custGeom>
            <a:avLst/>
            <a:gdLst/>
            <a:ahLst/>
            <a:cxnLst/>
            <a:rect l="l" t="t" r="r" b="b"/>
            <a:pathLst>
              <a:path w="2567304" h="1749425">
                <a:moveTo>
                  <a:pt x="2567241" y="472440"/>
                </a:moveTo>
                <a:lnTo>
                  <a:pt x="28371" y="472440"/>
                </a:lnTo>
                <a:lnTo>
                  <a:pt x="28371" y="0"/>
                </a:lnTo>
                <a:lnTo>
                  <a:pt x="0" y="0"/>
                </a:lnTo>
                <a:lnTo>
                  <a:pt x="0" y="1749145"/>
                </a:lnTo>
                <a:lnTo>
                  <a:pt x="28371" y="1749145"/>
                </a:lnTo>
                <a:lnTo>
                  <a:pt x="28371" y="1522730"/>
                </a:lnTo>
                <a:lnTo>
                  <a:pt x="2567241" y="1522730"/>
                </a:lnTo>
                <a:lnTo>
                  <a:pt x="2567241" y="1493520"/>
                </a:lnTo>
                <a:lnTo>
                  <a:pt x="28371" y="1493520"/>
                </a:lnTo>
                <a:lnTo>
                  <a:pt x="28371" y="1010920"/>
                </a:lnTo>
                <a:lnTo>
                  <a:pt x="2567241" y="1010920"/>
                </a:lnTo>
                <a:lnTo>
                  <a:pt x="2567241" y="982980"/>
                </a:lnTo>
                <a:lnTo>
                  <a:pt x="28371" y="982980"/>
                </a:lnTo>
                <a:lnTo>
                  <a:pt x="28371" y="500380"/>
                </a:lnTo>
                <a:lnTo>
                  <a:pt x="2567241" y="500380"/>
                </a:lnTo>
                <a:lnTo>
                  <a:pt x="2567241" y="47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762293" y="2004060"/>
            <a:ext cx="1468755" cy="29209"/>
          </a:xfrm>
          <a:custGeom>
            <a:avLst/>
            <a:gdLst/>
            <a:ahLst/>
            <a:cxnLst/>
            <a:rect l="l" t="t" r="r" b="b"/>
            <a:pathLst>
              <a:path w="1468754" h="29210">
                <a:moveTo>
                  <a:pt x="0" y="29210"/>
                </a:moveTo>
                <a:lnTo>
                  <a:pt x="1468568" y="29210"/>
                </a:lnTo>
                <a:lnTo>
                  <a:pt x="1468568" y="0"/>
                </a:lnTo>
                <a:lnTo>
                  <a:pt x="0" y="0"/>
                </a:lnTo>
                <a:lnTo>
                  <a:pt x="0" y="29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74232" y="0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84843" y="0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95454" y="0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06066" y="0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74232" y="500878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684843" y="500878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95454" y="500878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706066" y="500878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74232" y="1011490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84843" y="1011490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195454" y="1011490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06066" y="1011490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174232" y="1522101"/>
            <a:ext cx="28575" cy="227329"/>
          </a:xfrm>
          <a:custGeom>
            <a:avLst/>
            <a:gdLst/>
            <a:ahLst/>
            <a:cxnLst/>
            <a:rect l="l" t="t" r="r" b="b"/>
            <a:pathLst>
              <a:path w="28575" h="227330">
                <a:moveTo>
                  <a:pt x="0" y="227047"/>
                </a:moveTo>
                <a:lnTo>
                  <a:pt x="28367" y="227047"/>
                </a:lnTo>
                <a:lnTo>
                  <a:pt x="28367" y="0"/>
                </a:lnTo>
                <a:lnTo>
                  <a:pt x="0" y="0"/>
                </a:lnTo>
                <a:lnTo>
                  <a:pt x="0" y="227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84843" y="1522101"/>
            <a:ext cx="28575" cy="227329"/>
          </a:xfrm>
          <a:custGeom>
            <a:avLst/>
            <a:gdLst/>
            <a:ahLst/>
            <a:cxnLst/>
            <a:rect l="l" t="t" r="r" b="b"/>
            <a:pathLst>
              <a:path w="28575" h="227330">
                <a:moveTo>
                  <a:pt x="0" y="227047"/>
                </a:moveTo>
                <a:lnTo>
                  <a:pt x="28367" y="227047"/>
                </a:lnTo>
                <a:lnTo>
                  <a:pt x="28367" y="0"/>
                </a:lnTo>
                <a:lnTo>
                  <a:pt x="0" y="0"/>
                </a:lnTo>
                <a:lnTo>
                  <a:pt x="0" y="227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95454" y="1522101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706066" y="1522101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195454" y="2032712"/>
            <a:ext cx="28575" cy="496570"/>
          </a:xfrm>
          <a:custGeom>
            <a:avLst/>
            <a:gdLst/>
            <a:ahLst/>
            <a:cxnLst/>
            <a:rect l="l" t="t" r="r" b="b"/>
            <a:pathLst>
              <a:path w="28575" h="496569">
                <a:moveTo>
                  <a:pt x="28367" y="496427"/>
                </a:moveTo>
                <a:lnTo>
                  <a:pt x="0" y="496427"/>
                </a:lnTo>
                <a:lnTo>
                  <a:pt x="0" y="0"/>
                </a:lnTo>
                <a:lnTo>
                  <a:pt x="28367" y="0"/>
                </a:lnTo>
                <a:lnTo>
                  <a:pt x="28367" y="4964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762289" y="2032723"/>
            <a:ext cx="1468755" cy="524510"/>
          </a:xfrm>
          <a:custGeom>
            <a:avLst/>
            <a:gdLst/>
            <a:ahLst/>
            <a:cxnLst/>
            <a:rect l="l" t="t" r="r" b="b"/>
            <a:pathLst>
              <a:path w="1468754" h="524510">
                <a:moveTo>
                  <a:pt x="1468564" y="496417"/>
                </a:moveTo>
                <a:lnTo>
                  <a:pt x="972134" y="496417"/>
                </a:lnTo>
                <a:lnTo>
                  <a:pt x="972134" y="0"/>
                </a:lnTo>
                <a:lnTo>
                  <a:pt x="943775" y="0"/>
                </a:lnTo>
                <a:lnTo>
                  <a:pt x="943775" y="496417"/>
                </a:lnTo>
                <a:lnTo>
                  <a:pt x="0" y="496417"/>
                </a:lnTo>
                <a:lnTo>
                  <a:pt x="0" y="510387"/>
                </a:lnTo>
                <a:lnTo>
                  <a:pt x="0" y="524357"/>
                </a:lnTo>
                <a:lnTo>
                  <a:pt x="1468564" y="524357"/>
                </a:lnTo>
                <a:lnTo>
                  <a:pt x="1468564" y="510387"/>
                </a:lnTo>
                <a:lnTo>
                  <a:pt x="1468564" y="496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762293" y="3039680"/>
            <a:ext cx="1468755" cy="27940"/>
          </a:xfrm>
          <a:custGeom>
            <a:avLst/>
            <a:gdLst/>
            <a:ahLst/>
            <a:cxnLst/>
            <a:rect l="l" t="t" r="r" b="b"/>
            <a:pathLst>
              <a:path w="1468754" h="27939">
                <a:moveTo>
                  <a:pt x="0" y="27939"/>
                </a:moveTo>
                <a:lnTo>
                  <a:pt x="1468568" y="27939"/>
                </a:lnTo>
                <a:lnTo>
                  <a:pt x="1468568" y="0"/>
                </a:lnTo>
                <a:lnTo>
                  <a:pt x="0" y="0"/>
                </a:lnTo>
                <a:lnTo>
                  <a:pt x="0" y="27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762293" y="3550220"/>
            <a:ext cx="1468755" cy="27940"/>
          </a:xfrm>
          <a:custGeom>
            <a:avLst/>
            <a:gdLst/>
            <a:ahLst/>
            <a:cxnLst/>
            <a:rect l="l" t="t" r="r" b="b"/>
            <a:pathLst>
              <a:path w="1468754" h="27939">
                <a:moveTo>
                  <a:pt x="0" y="27940"/>
                </a:moveTo>
                <a:lnTo>
                  <a:pt x="1468568" y="27940"/>
                </a:lnTo>
                <a:lnTo>
                  <a:pt x="1468568" y="0"/>
                </a:lnTo>
                <a:lnTo>
                  <a:pt x="0" y="0"/>
                </a:lnTo>
                <a:lnTo>
                  <a:pt x="0" y="27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762293" y="4060760"/>
            <a:ext cx="1468755" cy="29209"/>
          </a:xfrm>
          <a:custGeom>
            <a:avLst/>
            <a:gdLst/>
            <a:ahLst/>
            <a:cxnLst/>
            <a:rect l="l" t="t" r="r" b="b"/>
            <a:pathLst>
              <a:path w="1468754" h="29210">
                <a:moveTo>
                  <a:pt x="0" y="29209"/>
                </a:moveTo>
                <a:lnTo>
                  <a:pt x="1468568" y="29209"/>
                </a:lnTo>
                <a:lnTo>
                  <a:pt x="1468568" y="0"/>
                </a:lnTo>
                <a:lnTo>
                  <a:pt x="0" y="0"/>
                </a:lnTo>
                <a:lnTo>
                  <a:pt x="0" y="29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762293" y="4571300"/>
            <a:ext cx="1468755" cy="29209"/>
          </a:xfrm>
          <a:custGeom>
            <a:avLst/>
            <a:gdLst/>
            <a:ahLst/>
            <a:cxnLst/>
            <a:rect l="l" t="t" r="r" b="b"/>
            <a:pathLst>
              <a:path w="1468754" h="29210">
                <a:moveTo>
                  <a:pt x="0" y="29210"/>
                </a:moveTo>
                <a:lnTo>
                  <a:pt x="1468568" y="29210"/>
                </a:lnTo>
                <a:lnTo>
                  <a:pt x="1468568" y="0"/>
                </a:lnTo>
                <a:lnTo>
                  <a:pt x="0" y="0"/>
                </a:lnTo>
                <a:lnTo>
                  <a:pt x="0" y="29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195454" y="2557507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706066" y="2557507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195454" y="3068119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706066" y="3068119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195454" y="3578730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706066" y="3578730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195454" y="4089341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706066" y="4089341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195454" y="4599952"/>
            <a:ext cx="28575" cy="496570"/>
          </a:xfrm>
          <a:custGeom>
            <a:avLst/>
            <a:gdLst/>
            <a:ahLst/>
            <a:cxnLst/>
            <a:rect l="l" t="t" r="r" b="b"/>
            <a:pathLst>
              <a:path w="28575" h="496570">
                <a:moveTo>
                  <a:pt x="28367" y="496427"/>
                </a:moveTo>
                <a:lnTo>
                  <a:pt x="0" y="496427"/>
                </a:lnTo>
                <a:lnTo>
                  <a:pt x="0" y="0"/>
                </a:lnTo>
                <a:lnTo>
                  <a:pt x="28367" y="0"/>
                </a:lnTo>
                <a:lnTo>
                  <a:pt x="28367" y="4964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762289" y="4599964"/>
            <a:ext cx="1468755" cy="524510"/>
          </a:xfrm>
          <a:custGeom>
            <a:avLst/>
            <a:gdLst/>
            <a:ahLst/>
            <a:cxnLst/>
            <a:rect l="l" t="t" r="r" b="b"/>
            <a:pathLst>
              <a:path w="1468754" h="524510">
                <a:moveTo>
                  <a:pt x="1468564" y="496417"/>
                </a:moveTo>
                <a:lnTo>
                  <a:pt x="972134" y="496417"/>
                </a:lnTo>
                <a:lnTo>
                  <a:pt x="972134" y="0"/>
                </a:lnTo>
                <a:lnTo>
                  <a:pt x="943775" y="0"/>
                </a:lnTo>
                <a:lnTo>
                  <a:pt x="943775" y="496417"/>
                </a:lnTo>
                <a:lnTo>
                  <a:pt x="0" y="496417"/>
                </a:lnTo>
                <a:lnTo>
                  <a:pt x="0" y="510387"/>
                </a:lnTo>
                <a:lnTo>
                  <a:pt x="0" y="524357"/>
                </a:lnTo>
                <a:lnTo>
                  <a:pt x="1468564" y="524357"/>
                </a:lnTo>
                <a:lnTo>
                  <a:pt x="1468564" y="510387"/>
                </a:lnTo>
                <a:lnTo>
                  <a:pt x="1468564" y="496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762293" y="5606920"/>
            <a:ext cx="1468755" cy="27940"/>
          </a:xfrm>
          <a:custGeom>
            <a:avLst/>
            <a:gdLst/>
            <a:ahLst/>
            <a:cxnLst/>
            <a:rect l="l" t="t" r="r" b="b"/>
            <a:pathLst>
              <a:path w="1468754" h="27939">
                <a:moveTo>
                  <a:pt x="0" y="27939"/>
                </a:moveTo>
                <a:lnTo>
                  <a:pt x="1468568" y="27939"/>
                </a:lnTo>
                <a:lnTo>
                  <a:pt x="1468568" y="0"/>
                </a:lnTo>
                <a:lnTo>
                  <a:pt x="0" y="0"/>
                </a:lnTo>
                <a:lnTo>
                  <a:pt x="0" y="27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762293" y="6117460"/>
            <a:ext cx="1468755" cy="27940"/>
          </a:xfrm>
          <a:custGeom>
            <a:avLst/>
            <a:gdLst/>
            <a:ahLst/>
            <a:cxnLst/>
            <a:rect l="l" t="t" r="r" b="b"/>
            <a:pathLst>
              <a:path w="1468754" h="27939">
                <a:moveTo>
                  <a:pt x="0" y="27939"/>
                </a:moveTo>
                <a:lnTo>
                  <a:pt x="1468568" y="27939"/>
                </a:lnTo>
                <a:lnTo>
                  <a:pt x="1468568" y="0"/>
                </a:lnTo>
                <a:lnTo>
                  <a:pt x="0" y="0"/>
                </a:lnTo>
                <a:lnTo>
                  <a:pt x="0" y="27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762293" y="6628000"/>
            <a:ext cx="1468755" cy="29209"/>
          </a:xfrm>
          <a:custGeom>
            <a:avLst/>
            <a:gdLst/>
            <a:ahLst/>
            <a:cxnLst/>
            <a:rect l="l" t="t" r="r" b="b"/>
            <a:pathLst>
              <a:path w="1468754" h="29209">
                <a:moveTo>
                  <a:pt x="0" y="29209"/>
                </a:moveTo>
                <a:lnTo>
                  <a:pt x="1468568" y="29209"/>
                </a:lnTo>
                <a:lnTo>
                  <a:pt x="1468568" y="0"/>
                </a:lnTo>
                <a:lnTo>
                  <a:pt x="0" y="0"/>
                </a:lnTo>
                <a:lnTo>
                  <a:pt x="0" y="29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762293" y="7138541"/>
            <a:ext cx="1468755" cy="29209"/>
          </a:xfrm>
          <a:custGeom>
            <a:avLst/>
            <a:gdLst/>
            <a:ahLst/>
            <a:cxnLst/>
            <a:rect l="l" t="t" r="r" b="b"/>
            <a:pathLst>
              <a:path w="1468754" h="29209">
                <a:moveTo>
                  <a:pt x="0" y="29209"/>
                </a:moveTo>
                <a:lnTo>
                  <a:pt x="1468568" y="29209"/>
                </a:lnTo>
                <a:lnTo>
                  <a:pt x="1468568" y="0"/>
                </a:lnTo>
                <a:lnTo>
                  <a:pt x="0" y="0"/>
                </a:lnTo>
                <a:lnTo>
                  <a:pt x="0" y="29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195454" y="5124748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706066" y="5124748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195454" y="5635359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706066" y="5635359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195454" y="6145970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706066" y="6145970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195454" y="6656582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706066" y="6656582"/>
            <a:ext cx="28575" cy="482600"/>
          </a:xfrm>
          <a:custGeom>
            <a:avLst/>
            <a:gdLst/>
            <a:ahLst/>
            <a:cxnLst/>
            <a:rect l="l" t="t" r="r" b="b"/>
            <a:pathLst>
              <a:path w="28575" h="48260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195454" y="7167193"/>
            <a:ext cx="28575" cy="496570"/>
          </a:xfrm>
          <a:custGeom>
            <a:avLst/>
            <a:gdLst/>
            <a:ahLst/>
            <a:cxnLst/>
            <a:rect l="l" t="t" r="r" b="b"/>
            <a:pathLst>
              <a:path w="28575" h="496570">
                <a:moveTo>
                  <a:pt x="28367" y="496427"/>
                </a:moveTo>
                <a:lnTo>
                  <a:pt x="0" y="496427"/>
                </a:lnTo>
                <a:lnTo>
                  <a:pt x="0" y="0"/>
                </a:lnTo>
                <a:lnTo>
                  <a:pt x="28367" y="0"/>
                </a:lnTo>
                <a:lnTo>
                  <a:pt x="28367" y="4964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762289" y="7167193"/>
            <a:ext cx="1468755" cy="524510"/>
          </a:xfrm>
          <a:custGeom>
            <a:avLst/>
            <a:gdLst/>
            <a:ahLst/>
            <a:cxnLst/>
            <a:rect l="l" t="t" r="r" b="b"/>
            <a:pathLst>
              <a:path w="1468754" h="524509">
                <a:moveTo>
                  <a:pt x="1468564" y="496430"/>
                </a:moveTo>
                <a:lnTo>
                  <a:pt x="972134" y="496430"/>
                </a:lnTo>
                <a:lnTo>
                  <a:pt x="972134" y="0"/>
                </a:lnTo>
                <a:lnTo>
                  <a:pt x="943775" y="0"/>
                </a:lnTo>
                <a:lnTo>
                  <a:pt x="943775" y="496430"/>
                </a:lnTo>
                <a:lnTo>
                  <a:pt x="0" y="496430"/>
                </a:lnTo>
                <a:lnTo>
                  <a:pt x="0" y="510400"/>
                </a:lnTo>
                <a:lnTo>
                  <a:pt x="0" y="524370"/>
                </a:lnTo>
                <a:lnTo>
                  <a:pt x="1468564" y="524370"/>
                </a:lnTo>
                <a:lnTo>
                  <a:pt x="1468564" y="510400"/>
                </a:lnTo>
                <a:lnTo>
                  <a:pt x="1468564" y="496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663612" y="7691995"/>
            <a:ext cx="2567305" cy="2595245"/>
          </a:xfrm>
          <a:custGeom>
            <a:avLst/>
            <a:gdLst/>
            <a:ahLst/>
            <a:cxnLst/>
            <a:rect l="l" t="t" r="r" b="b"/>
            <a:pathLst>
              <a:path w="2567304" h="2595245">
                <a:moveTo>
                  <a:pt x="538975" y="2567241"/>
                </a:moveTo>
                <a:lnTo>
                  <a:pt x="510616" y="2567241"/>
                </a:lnTo>
                <a:lnTo>
                  <a:pt x="510616" y="2595003"/>
                </a:lnTo>
                <a:lnTo>
                  <a:pt x="538975" y="2595003"/>
                </a:lnTo>
                <a:lnTo>
                  <a:pt x="538975" y="2567241"/>
                </a:lnTo>
                <a:close/>
              </a:path>
              <a:path w="2567304" h="2595245">
                <a:moveTo>
                  <a:pt x="1049591" y="2567241"/>
                </a:moveTo>
                <a:lnTo>
                  <a:pt x="1021219" y="2567241"/>
                </a:lnTo>
                <a:lnTo>
                  <a:pt x="1021219" y="2595003"/>
                </a:lnTo>
                <a:lnTo>
                  <a:pt x="1049591" y="2595003"/>
                </a:lnTo>
                <a:lnTo>
                  <a:pt x="1049591" y="2567241"/>
                </a:lnTo>
                <a:close/>
              </a:path>
              <a:path w="2567304" h="2595245">
                <a:moveTo>
                  <a:pt x="1560207" y="2567241"/>
                </a:moveTo>
                <a:lnTo>
                  <a:pt x="1531835" y="2567241"/>
                </a:lnTo>
                <a:lnTo>
                  <a:pt x="1531835" y="2595003"/>
                </a:lnTo>
                <a:lnTo>
                  <a:pt x="1560207" y="2595003"/>
                </a:lnTo>
                <a:lnTo>
                  <a:pt x="1560207" y="2567241"/>
                </a:lnTo>
                <a:close/>
              </a:path>
              <a:path w="2567304" h="2595245">
                <a:moveTo>
                  <a:pt x="2070811" y="2567241"/>
                </a:moveTo>
                <a:lnTo>
                  <a:pt x="2042452" y="2567241"/>
                </a:lnTo>
                <a:lnTo>
                  <a:pt x="2042452" y="2595003"/>
                </a:lnTo>
                <a:lnTo>
                  <a:pt x="2070811" y="2595003"/>
                </a:lnTo>
                <a:lnTo>
                  <a:pt x="2070811" y="2567241"/>
                </a:lnTo>
                <a:close/>
              </a:path>
              <a:path w="2567304" h="2595245">
                <a:moveTo>
                  <a:pt x="2567241" y="482168"/>
                </a:moveTo>
                <a:lnTo>
                  <a:pt x="2070811" y="482168"/>
                </a:lnTo>
                <a:lnTo>
                  <a:pt x="2070811" y="0"/>
                </a:lnTo>
                <a:lnTo>
                  <a:pt x="2042452" y="0"/>
                </a:lnTo>
                <a:lnTo>
                  <a:pt x="2042452" y="482168"/>
                </a:lnTo>
                <a:lnTo>
                  <a:pt x="1560207" y="482168"/>
                </a:lnTo>
                <a:lnTo>
                  <a:pt x="1560207" y="0"/>
                </a:lnTo>
                <a:lnTo>
                  <a:pt x="1531835" y="0"/>
                </a:lnTo>
                <a:lnTo>
                  <a:pt x="1531835" y="482168"/>
                </a:lnTo>
                <a:lnTo>
                  <a:pt x="1049591" y="482168"/>
                </a:lnTo>
                <a:lnTo>
                  <a:pt x="1049591" y="318973"/>
                </a:lnTo>
                <a:lnTo>
                  <a:pt x="1021219" y="318973"/>
                </a:lnTo>
                <a:lnTo>
                  <a:pt x="1021219" y="482168"/>
                </a:lnTo>
                <a:lnTo>
                  <a:pt x="538975" y="482168"/>
                </a:lnTo>
                <a:lnTo>
                  <a:pt x="538975" y="318973"/>
                </a:lnTo>
                <a:lnTo>
                  <a:pt x="510616" y="318973"/>
                </a:lnTo>
                <a:lnTo>
                  <a:pt x="510616" y="482168"/>
                </a:lnTo>
                <a:lnTo>
                  <a:pt x="28371" y="482168"/>
                </a:lnTo>
                <a:lnTo>
                  <a:pt x="28371" y="318973"/>
                </a:lnTo>
                <a:lnTo>
                  <a:pt x="0" y="318973"/>
                </a:lnTo>
                <a:lnTo>
                  <a:pt x="0" y="2538298"/>
                </a:lnTo>
                <a:lnTo>
                  <a:pt x="28371" y="2538298"/>
                </a:lnTo>
                <a:lnTo>
                  <a:pt x="28371" y="2042998"/>
                </a:lnTo>
                <a:lnTo>
                  <a:pt x="510616" y="2042998"/>
                </a:lnTo>
                <a:lnTo>
                  <a:pt x="510616" y="2538869"/>
                </a:lnTo>
                <a:lnTo>
                  <a:pt x="14185" y="2538869"/>
                </a:lnTo>
                <a:lnTo>
                  <a:pt x="14185" y="2552839"/>
                </a:lnTo>
                <a:lnTo>
                  <a:pt x="0" y="2552839"/>
                </a:lnTo>
                <a:lnTo>
                  <a:pt x="0" y="2566809"/>
                </a:lnTo>
                <a:lnTo>
                  <a:pt x="0" y="2594749"/>
                </a:lnTo>
                <a:lnTo>
                  <a:pt x="28371" y="2594749"/>
                </a:lnTo>
                <a:lnTo>
                  <a:pt x="28371" y="2566809"/>
                </a:lnTo>
                <a:lnTo>
                  <a:pt x="2567241" y="2566809"/>
                </a:lnTo>
                <a:lnTo>
                  <a:pt x="2567241" y="2552839"/>
                </a:lnTo>
                <a:lnTo>
                  <a:pt x="2567241" y="2538869"/>
                </a:lnTo>
                <a:lnTo>
                  <a:pt x="2070811" y="2538869"/>
                </a:lnTo>
                <a:lnTo>
                  <a:pt x="2070811" y="2042998"/>
                </a:lnTo>
                <a:lnTo>
                  <a:pt x="2567241" y="2042998"/>
                </a:lnTo>
                <a:lnTo>
                  <a:pt x="2567241" y="2013788"/>
                </a:lnTo>
                <a:lnTo>
                  <a:pt x="2070811" y="2013788"/>
                </a:lnTo>
                <a:lnTo>
                  <a:pt x="2070811" y="1532458"/>
                </a:lnTo>
                <a:lnTo>
                  <a:pt x="2567241" y="1532458"/>
                </a:lnTo>
                <a:lnTo>
                  <a:pt x="2567241" y="1503248"/>
                </a:lnTo>
                <a:lnTo>
                  <a:pt x="2070811" y="1503248"/>
                </a:lnTo>
                <a:lnTo>
                  <a:pt x="2070811" y="1021219"/>
                </a:lnTo>
                <a:lnTo>
                  <a:pt x="2042452" y="1021219"/>
                </a:lnTo>
                <a:lnTo>
                  <a:pt x="2042452" y="2538869"/>
                </a:lnTo>
                <a:lnTo>
                  <a:pt x="1560207" y="2538869"/>
                </a:lnTo>
                <a:lnTo>
                  <a:pt x="1560207" y="2042998"/>
                </a:lnTo>
                <a:lnTo>
                  <a:pt x="2042452" y="2042998"/>
                </a:lnTo>
                <a:lnTo>
                  <a:pt x="2042452" y="2013788"/>
                </a:lnTo>
                <a:lnTo>
                  <a:pt x="1560207" y="2013788"/>
                </a:lnTo>
                <a:lnTo>
                  <a:pt x="1560207" y="1532458"/>
                </a:lnTo>
                <a:lnTo>
                  <a:pt x="2042452" y="1532458"/>
                </a:lnTo>
                <a:lnTo>
                  <a:pt x="2042452" y="1503248"/>
                </a:lnTo>
                <a:lnTo>
                  <a:pt x="1560207" y="1503248"/>
                </a:lnTo>
                <a:lnTo>
                  <a:pt x="1560207" y="1021219"/>
                </a:lnTo>
                <a:lnTo>
                  <a:pt x="1531835" y="1021219"/>
                </a:lnTo>
                <a:lnTo>
                  <a:pt x="1531835" y="2538869"/>
                </a:lnTo>
                <a:lnTo>
                  <a:pt x="1049591" y="2538869"/>
                </a:lnTo>
                <a:lnTo>
                  <a:pt x="1049591" y="2042998"/>
                </a:lnTo>
                <a:lnTo>
                  <a:pt x="1531835" y="2042998"/>
                </a:lnTo>
                <a:lnTo>
                  <a:pt x="1531835" y="2013788"/>
                </a:lnTo>
                <a:lnTo>
                  <a:pt x="1049591" y="2013788"/>
                </a:lnTo>
                <a:lnTo>
                  <a:pt x="1049591" y="1532458"/>
                </a:lnTo>
                <a:lnTo>
                  <a:pt x="1531835" y="1532458"/>
                </a:lnTo>
                <a:lnTo>
                  <a:pt x="1531835" y="1503248"/>
                </a:lnTo>
                <a:lnTo>
                  <a:pt x="1049591" y="1503248"/>
                </a:lnTo>
                <a:lnTo>
                  <a:pt x="1049591" y="1021219"/>
                </a:lnTo>
                <a:lnTo>
                  <a:pt x="1021219" y="1021219"/>
                </a:lnTo>
                <a:lnTo>
                  <a:pt x="1021219" y="2538869"/>
                </a:lnTo>
                <a:lnTo>
                  <a:pt x="538975" y="2538869"/>
                </a:lnTo>
                <a:lnTo>
                  <a:pt x="538975" y="2042998"/>
                </a:lnTo>
                <a:lnTo>
                  <a:pt x="1021219" y="2042998"/>
                </a:lnTo>
                <a:lnTo>
                  <a:pt x="1021219" y="2013788"/>
                </a:lnTo>
                <a:lnTo>
                  <a:pt x="538975" y="2013788"/>
                </a:lnTo>
                <a:lnTo>
                  <a:pt x="538975" y="1532458"/>
                </a:lnTo>
                <a:lnTo>
                  <a:pt x="1021219" y="1532458"/>
                </a:lnTo>
                <a:lnTo>
                  <a:pt x="1021219" y="1503248"/>
                </a:lnTo>
                <a:lnTo>
                  <a:pt x="538975" y="1503248"/>
                </a:lnTo>
                <a:lnTo>
                  <a:pt x="538975" y="1021219"/>
                </a:lnTo>
                <a:lnTo>
                  <a:pt x="510616" y="1021219"/>
                </a:lnTo>
                <a:lnTo>
                  <a:pt x="510616" y="1503248"/>
                </a:lnTo>
                <a:lnTo>
                  <a:pt x="510616" y="1532458"/>
                </a:lnTo>
                <a:lnTo>
                  <a:pt x="510616" y="2013788"/>
                </a:lnTo>
                <a:lnTo>
                  <a:pt x="28371" y="2013788"/>
                </a:lnTo>
                <a:lnTo>
                  <a:pt x="28371" y="1532458"/>
                </a:lnTo>
                <a:lnTo>
                  <a:pt x="510616" y="1532458"/>
                </a:lnTo>
                <a:lnTo>
                  <a:pt x="510616" y="1503248"/>
                </a:lnTo>
                <a:lnTo>
                  <a:pt x="28371" y="1503248"/>
                </a:lnTo>
                <a:lnTo>
                  <a:pt x="28371" y="1020648"/>
                </a:lnTo>
                <a:lnTo>
                  <a:pt x="2567241" y="1020648"/>
                </a:lnTo>
                <a:lnTo>
                  <a:pt x="2567241" y="992708"/>
                </a:lnTo>
                <a:lnTo>
                  <a:pt x="2070811" y="992708"/>
                </a:lnTo>
                <a:lnTo>
                  <a:pt x="2070811" y="510616"/>
                </a:lnTo>
                <a:lnTo>
                  <a:pt x="2042452" y="510616"/>
                </a:lnTo>
                <a:lnTo>
                  <a:pt x="2042452" y="992708"/>
                </a:lnTo>
                <a:lnTo>
                  <a:pt x="1560207" y="992708"/>
                </a:lnTo>
                <a:lnTo>
                  <a:pt x="1560207" y="510616"/>
                </a:lnTo>
                <a:lnTo>
                  <a:pt x="1531835" y="510616"/>
                </a:lnTo>
                <a:lnTo>
                  <a:pt x="1531835" y="992708"/>
                </a:lnTo>
                <a:lnTo>
                  <a:pt x="1049591" y="992708"/>
                </a:lnTo>
                <a:lnTo>
                  <a:pt x="1049591" y="510616"/>
                </a:lnTo>
                <a:lnTo>
                  <a:pt x="1021219" y="510616"/>
                </a:lnTo>
                <a:lnTo>
                  <a:pt x="1021219" y="992708"/>
                </a:lnTo>
                <a:lnTo>
                  <a:pt x="538975" y="992708"/>
                </a:lnTo>
                <a:lnTo>
                  <a:pt x="538975" y="510616"/>
                </a:lnTo>
                <a:lnTo>
                  <a:pt x="510616" y="510616"/>
                </a:lnTo>
                <a:lnTo>
                  <a:pt x="510616" y="992708"/>
                </a:lnTo>
                <a:lnTo>
                  <a:pt x="28371" y="992708"/>
                </a:lnTo>
                <a:lnTo>
                  <a:pt x="28371" y="510108"/>
                </a:lnTo>
                <a:lnTo>
                  <a:pt x="2567241" y="510108"/>
                </a:lnTo>
                <a:lnTo>
                  <a:pt x="2567241" y="4821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/>
          <p:cNvGrpSpPr/>
          <p:nvPr/>
        </p:nvGrpSpPr>
        <p:grpSpPr>
          <a:xfrm>
            <a:off x="10230861" y="0"/>
            <a:ext cx="8057515" cy="10287000"/>
            <a:chOff x="10230861" y="0"/>
            <a:chExt cx="8057515" cy="10287000"/>
          </a:xfrm>
        </p:grpSpPr>
        <p:sp>
          <p:nvSpPr>
            <p:cNvPr id="65" name="object 65"/>
            <p:cNvSpPr/>
            <p:nvPr/>
          </p:nvSpPr>
          <p:spPr>
            <a:xfrm>
              <a:off x="10230853" y="11"/>
              <a:ext cx="85090" cy="10287000"/>
            </a:xfrm>
            <a:custGeom>
              <a:avLst/>
              <a:gdLst/>
              <a:ahLst/>
              <a:cxnLst/>
              <a:rect l="l" t="t" r="r" b="b"/>
              <a:pathLst>
                <a:path w="85090" h="10287000">
                  <a:moveTo>
                    <a:pt x="84709" y="10230853"/>
                  </a:moveTo>
                  <a:lnTo>
                    <a:pt x="14185" y="10230853"/>
                  </a:lnTo>
                  <a:lnTo>
                    <a:pt x="14185" y="10245039"/>
                  </a:lnTo>
                  <a:lnTo>
                    <a:pt x="0" y="10245039"/>
                  </a:lnTo>
                  <a:lnTo>
                    <a:pt x="0" y="10286987"/>
                  </a:lnTo>
                  <a:lnTo>
                    <a:pt x="28371" y="10286987"/>
                  </a:lnTo>
                  <a:lnTo>
                    <a:pt x="28371" y="10259225"/>
                  </a:lnTo>
                  <a:lnTo>
                    <a:pt x="84709" y="10259225"/>
                  </a:lnTo>
                  <a:lnTo>
                    <a:pt x="84709" y="10230853"/>
                  </a:lnTo>
                  <a:close/>
                </a:path>
                <a:path w="85090" h="10287000">
                  <a:moveTo>
                    <a:pt x="84709" y="7663612"/>
                  </a:moveTo>
                  <a:lnTo>
                    <a:pt x="14185" y="7663612"/>
                  </a:lnTo>
                  <a:lnTo>
                    <a:pt x="14185" y="7677582"/>
                  </a:lnTo>
                  <a:lnTo>
                    <a:pt x="0" y="7677582"/>
                  </a:lnTo>
                  <a:lnTo>
                    <a:pt x="0" y="10230282"/>
                  </a:lnTo>
                  <a:lnTo>
                    <a:pt x="28371" y="10230282"/>
                  </a:lnTo>
                  <a:lnTo>
                    <a:pt x="28371" y="9734982"/>
                  </a:lnTo>
                  <a:lnTo>
                    <a:pt x="84709" y="9734982"/>
                  </a:lnTo>
                  <a:lnTo>
                    <a:pt x="84709" y="9705772"/>
                  </a:lnTo>
                  <a:lnTo>
                    <a:pt x="28371" y="9705772"/>
                  </a:lnTo>
                  <a:lnTo>
                    <a:pt x="28371" y="9224442"/>
                  </a:lnTo>
                  <a:lnTo>
                    <a:pt x="84709" y="9224442"/>
                  </a:lnTo>
                  <a:lnTo>
                    <a:pt x="84709" y="9195232"/>
                  </a:lnTo>
                  <a:lnTo>
                    <a:pt x="28371" y="9195232"/>
                  </a:lnTo>
                  <a:lnTo>
                    <a:pt x="28371" y="8712632"/>
                  </a:lnTo>
                  <a:lnTo>
                    <a:pt x="84709" y="8712632"/>
                  </a:lnTo>
                  <a:lnTo>
                    <a:pt x="84709" y="8684692"/>
                  </a:lnTo>
                  <a:lnTo>
                    <a:pt x="28371" y="8684692"/>
                  </a:lnTo>
                  <a:lnTo>
                    <a:pt x="28371" y="8202092"/>
                  </a:lnTo>
                  <a:lnTo>
                    <a:pt x="84709" y="8202092"/>
                  </a:lnTo>
                  <a:lnTo>
                    <a:pt x="84709" y="8174152"/>
                  </a:lnTo>
                  <a:lnTo>
                    <a:pt x="28371" y="8174152"/>
                  </a:lnTo>
                  <a:lnTo>
                    <a:pt x="28371" y="7691552"/>
                  </a:lnTo>
                  <a:lnTo>
                    <a:pt x="84709" y="7691552"/>
                  </a:lnTo>
                  <a:lnTo>
                    <a:pt x="84709" y="7677582"/>
                  </a:lnTo>
                  <a:lnTo>
                    <a:pt x="84709" y="7663612"/>
                  </a:lnTo>
                  <a:close/>
                </a:path>
                <a:path w="85090" h="10287000">
                  <a:moveTo>
                    <a:pt x="84709" y="5096370"/>
                  </a:moveTo>
                  <a:lnTo>
                    <a:pt x="14185" y="5096370"/>
                  </a:lnTo>
                  <a:lnTo>
                    <a:pt x="14185" y="5110340"/>
                  </a:lnTo>
                  <a:lnTo>
                    <a:pt x="0" y="5110340"/>
                  </a:lnTo>
                  <a:lnTo>
                    <a:pt x="0" y="7663040"/>
                  </a:lnTo>
                  <a:lnTo>
                    <a:pt x="28371" y="7663040"/>
                  </a:lnTo>
                  <a:lnTo>
                    <a:pt x="28371" y="7167740"/>
                  </a:lnTo>
                  <a:lnTo>
                    <a:pt x="84709" y="7167740"/>
                  </a:lnTo>
                  <a:lnTo>
                    <a:pt x="84709" y="7138530"/>
                  </a:lnTo>
                  <a:lnTo>
                    <a:pt x="28371" y="7138530"/>
                  </a:lnTo>
                  <a:lnTo>
                    <a:pt x="28371" y="6657200"/>
                  </a:lnTo>
                  <a:lnTo>
                    <a:pt x="84709" y="6657200"/>
                  </a:lnTo>
                  <a:lnTo>
                    <a:pt x="84709" y="6627990"/>
                  </a:lnTo>
                  <a:lnTo>
                    <a:pt x="28371" y="6627990"/>
                  </a:lnTo>
                  <a:lnTo>
                    <a:pt x="28371" y="6145390"/>
                  </a:lnTo>
                  <a:lnTo>
                    <a:pt x="84709" y="6145390"/>
                  </a:lnTo>
                  <a:lnTo>
                    <a:pt x="84709" y="6117450"/>
                  </a:lnTo>
                  <a:lnTo>
                    <a:pt x="28371" y="6117450"/>
                  </a:lnTo>
                  <a:lnTo>
                    <a:pt x="28371" y="5634850"/>
                  </a:lnTo>
                  <a:lnTo>
                    <a:pt x="84709" y="5634850"/>
                  </a:lnTo>
                  <a:lnTo>
                    <a:pt x="84709" y="5606910"/>
                  </a:lnTo>
                  <a:lnTo>
                    <a:pt x="28371" y="5606910"/>
                  </a:lnTo>
                  <a:lnTo>
                    <a:pt x="28371" y="5124310"/>
                  </a:lnTo>
                  <a:lnTo>
                    <a:pt x="84709" y="5124310"/>
                  </a:lnTo>
                  <a:lnTo>
                    <a:pt x="84709" y="5110340"/>
                  </a:lnTo>
                  <a:lnTo>
                    <a:pt x="84709" y="5096370"/>
                  </a:lnTo>
                  <a:close/>
                </a:path>
                <a:path w="85090" h="10287000">
                  <a:moveTo>
                    <a:pt x="84709" y="2529128"/>
                  </a:moveTo>
                  <a:lnTo>
                    <a:pt x="14185" y="2529128"/>
                  </a:lnTo>
                  <a:lnTo>
                    <a:pt x="14185" y="2543098"/>
                  </a:lnTo>
                  <a:lnTo>
                    <a:pt x="0" y="2543098"/>
                  </a:lnTo>
                  <a:lnTo>
                    <a:pt x="0" y="5095799"/>
                  </a:lnTo>
                  <a:lnTo>
                    <a:pt x="28371" y="5095799"/>
                  </a:lnTo>
                  <a:lnTo>
                    <a:pt x="28371" y="4600499"/>
                  </a:lnTo>
                  <a:lnTo>
                    <a:pt x="84709" y="4600499"/>
                  </a:lnTo>
                  <a:lnTo>
                    <a:pt x="84709" y="4571289"/>
                  </a:lnTo>
                  <a:lnTo>
                    <a:pt x="28371" y="4571289"/>
                  </a:lnTo>
                  <a:lnTo>
                    <a:pt x="28371" y="4089958"/>
                  </a:lnTo>
                  <a:lnTo>
                    <a:pt x="84709" y="4089958"/>
                  </a:lnTo>
                  <a:lnTo>
                    <a:pt x="84709" y="4060748"/>
                  </a:lnTo>
                  <a:lnTo>
                    <a:pt x="28371" y="4060748"/>
                  </a:lnTo>
                  <a:lnTo>
                    <a:pt x="28371" y="3578148"/>
                  </a:lnTo>
                  <a:lnTo>
                    <a:pt x="84709" y="3578148"/>
                  </a:lnTo>
                  <a:lnTo>
                    <a:pt x="84709" y="3550208"/>
                  </a:lnTo>
                  <a:lnTo>
                    <a:pt x="28371" y="3550208"/>
                  </a:lnTo>
                  <a:lnTo>
                    <a:pt x="28371" y="3067608"/>
                  </a:lnTo>
                  <a:lnTo>
                    <a:pt x="84709" y="3067608"/>
                  </a:lnTo>
                  <a:lnTo>
                    <a:pt x="84709" y="3039668"/>
                  </a:lnTo>
                  <a:lnTo>
                    <a:pt x="28371" y="3039668"/>
                  </a:lnTo>
                  <a:lnTo>
                    <a:pt x="28371" y="2557068"/>
                  </a:lnTo>
                  <a:lnTo>
                    <a:pt x="84709" y="2557068"/>
                  </a:lnTo>
                  <a:lnTo>
                    <a:pt x="84709" y="2543098"/>
                  </a:lnTo>
                  <a:lnTo>
                    <a:pt x="84709" y="2529128"/>
                  </a:lnTo>
                  <a:close/>
                </a:path>
                <a:path w="85090" h="10287000">
                  <a:moveTo>
                    <a:pt x="84709" y="472440"/>
                  </a:moveTo>
                  <a:lnTo>
                    <a:pt x="28371" y="472440"/>
                  </a:lnTo>
                  <a:lnTo>
                    <a:pt x="28371" y="0"/>
                  </a:lnTo>
                  <a:lnTo>
                    <a:pt x="0" y="0"/>
                  </a:lnTo>
                  <a:lnTo>
                    <a:pt x="0" y="2528570"/>
                  </a:lnTo>
                  <a:lnTo>
                    <a:pt x="28371" y="2528570"/>
                  </a:lnTo>
                  <a:lnTo>
                    <a:pt x="28371" y="2033270"/>
                  </a:lnTo>
                  <a:lnTo>
                    <a:pt x="84709" y="2033270"/>
                  </a:lnTo>
                  <a:lnTo>
                    <a:pt x="84709" y="2004060"/>
                  </a:lnTo>
                  <a:lnTo>
                    <a:pt x="28371" y="2004060"/>
                  </a:lnTo>
                  <a:lnTo>
                    <a:pt x="28371" y="1522730"/>
                  </a:lnTo>
                  <a:lnTo>
                    <a:pt x="84709" y="1522730"/>
                  </a:lnTo>
                  <a:lnTo>
                    <a:pt x="84709" y="1493520"/>
                  </a:lnTo>
                  <a:lnTo>
                    <a:pt x="28371" y="1493520"/>
                  </a:lnTo>
                  <a:lnTo>
                    <a:pt x="28371" y="1010920"/>
                  </a:lnTo>
                  <a:lnTo>
                    <a:pt x="84709" y="1010920"/>
                  </a:lnTo>
                  <a:lnTo>
                    <a:pt x="84709" y="982980"/>
                  </a:lnTo>
                  <a:lnTo>
                    <a:pt x="28371" y="982980"/>
                  </a:lnTo>
                  <a:lnTo>
                    <a:pt x="28371" y="500380"/>
                  </a:lnTo>
                  <a:lnTo>
                    <a:pt x="84709" y="500380"/>
                  </a:lnTo>
                  <a:lnTo>
                    <a:pt x="84709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5574" y="0"/>
              <a:ext cx="7972424" cy="10286999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468534" y="1737235"/>
            <a:ext cx="8305800" cy="6285230"/>
            <a:chOff x="468534" y="1737235"/>
            <a:chExt cx="8305800" cy="6285230"/>
          </a:xfrm>
        </p:grpSpPr>
        <p:sp>
          <p:nvSpPr>
            <p:cNvPr id="68" name="object 68"/>
            <p:cNvSpPr/>
            <p:nvPr/>
          </p:nvSpPr>
          <p:spPr>
            <a:xfrm>
              <a:off x="480448" y="1749148"/>
              <a:ext cx="8282305" cy="6262370"/>
            </a:xfrm>
            <a:custGeom>
              <a:avLst/>
              <a:gdLst/>
              <a:ahLst/>
              <a:cxnLst/>
              <a:rect l="l" t="t" r="r" b="b"/>
              <a:pathLst>
                <a:path w="8282305" h="6262370">
                  <a:moveTo>
                    <a:pt x="8281845" y="6261807"/>
                  </a:moveTo>
                  <a:lnTo>
                    <a:pt x="0" y="6261807"/>
                  </a:lnTo>
                  <a:lnTo>
                    <a:pt x="0" y="0"/>
                  </a:lnTo>
                  <a:lnTo>
                    <a:pt x="8281845" y="0"/>
                  </a:lnTo>
                  <a:lnTo>
                    <a:pt x="8281845" y="6261807"/>
                  </a:lnTo>
                  <a:close/>
                </a:path>
              </a:pathLst>
            </a:custGeom>
            <a:solidFill>
              <a:srgbClr val="FF66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68528" y="1737245"/>
              <a:ext cx="8305800" cy="6285230"/>
            </a:xfrm>
            <a:custGeom>
              <a:avLst/>
              <a:gdLst/>
              <a:ahLst/>
              <a:cxnLst/>
              <a:rect l="l" t="t" r="r" b="b"/>
              <a:pathLst>
                <a:path w="8305800" h="6285230">
                  <a:moveTo>
                    <a:pt x="8305673" y="0"/>
                  </a:moveTo>
                  <a:lnTo>
                    <a:pt x="8281848" y="0"/>
                  </a:lnTo>
                  <a:lnTo>
                    <a:pt x="8281848" y="23825"/>
                  </a:lnTo>
                  <a:lnTo>
                    <a:pt x="8281848" y="6261798"/>
                  </a:lnTo>
                  <a:lnTo>
                    <a:pt x="23825" y="6261798"/>
                  </a:lnTo>
                  <a:lnTo>
                    <a:pt x="23825" y="23825"/>
                  </a:lnTo>
                  <a:lnTo>
                    <a:pt x="8281848" y="23825"/>
                  </a:lnTo>
                  <a:lnTo>
                    <a:pt x="8281848" y="0"/>
                  </a:lnTo>
                  <a:lnTo>
                    <a:pt x="23825" y="0"/>
                  </a:lnTo>
                  <a:lnTo>
                    <a:pt x="0" y="0"/>
                  </a:lnTo>
                  <a:lnTo>
                    <a:pt x="0" y="6285001"/>
                  </a:lnTo>
                  <a:lnTo>
                    <a:pt x="23825" y="6285001"/>
                  </a:lnTo>
                  <a:lnTo>
                    <a:pt x="8281848" y="6285001"/>
                  </a:lnTo>
                  <a:lnTo>
                    <a:pt x="8305673" y="6285001"/>
                  </a:lnTo>
                  <a:lnTo>
                    <a:pt x="83056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1016000" y="2269487"/>
            <a:ext cx="6973570" cy="517715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8100"/>
              </a:lnSpc>
              <a:spcBef>
                <a:spcPts val="260"/>
              </a:spcBef>
            </a:pPr>
            <a:r>
              <a:rPr dirty="0" sz="6800" spc="370">
                <a:latin typeface="Tahoma"/>
                <a:cs typeface="Tahoma"/>
              </a:rPr>
              <a:t>F</a:t>
            </a:r>
            <a:r>
              <a:rPr dirty="0" sz="6800" spc="145">
                <a:latin typeface="Tahoma"/>
                <a:cs typeface="Tahoma"/>
              </a:rPr>
              <a:t>i</a:t>
            </a:r>
            <a:r>
              <a:rPr dirty="0" sz="6800" spc="520">
                <a:latin typeface="Tahoma"/>
                <a:cs typeface="Tahoma"/>
              </a:rPr>
              <a:t>n</a:t>
            </a:r>
            <a:r>
              <a:rPr dirty="0" sz="6800" spc="300">
                <a:latin typeface="Tahoma"/>
                <a:cs typeface="Tahoma"/>
              </a:rPr>
              <a:t>a</a:t>
            </a:r>
            <a:r>
              <a:rPr dirty="0" sz="6800" spc="150">
                <a:latin typeface="Tahoma"/>
                <a:cs typeface="Tahoma"/>
              </a:rPr>
              <a:t>l</a:t>
            </a:r>
            <a:r>
              <a:rPr dirty="0" sz="6800" spc="-620">
                <a:latin typeface="Tahoma"/>
                <a:cs typeface="Tahoma"/>
              </a:rPr>
              <a:t> </a:t>
            </a:r>
            <a:r>
              <a:rPr dirty="0" sz="6800" spc="-204">
                <a:latin typeface="Tahoma"/>
                <a:cs typeface="Tahoma"/>
              </a:rPr>
              <a:t>T</a:t>
            </a:r>
            <a:r>
              <a:rPr dirty="0" sz="6800" spc="300">
                <a:latin typeface="Tahoma"/>
                <a:cs typeface="Tahoma"/>
              </a:rPr>
              <a:t>a</a:t>
            </a:r>
            <a:r>
              <a:rPr dirty="0" sz="6800" spc="705">
                <a:latin typeface="Tahoma"/>
                <a:cs typeface="Tahoma"/>
              </a:rPr>
              <a:t>s</a:t>
            </a:r>
            <a:r>
              <a:rPr dirty="0" sz="6800" spc="305">
                <a:latin typeface="Tahoma"/>
                <a:cs typeface="Tahoma"/>
              </a:rPr>
              <a:t>k</a:t>
            </a:r>
            <a:r>
              <a:rPr dirty="0" sz="6800" spc="-620">
                <a:latin typeface="Tahoma"/>
                <a:cs typeface="Tahoma"/>
              </a:rPr>
              <a:t> </a:t>
            </a:r>
            <a:r>
              <a:rPr dirty="0" sz="6800" spc="465">
                <a:latin typeface="Tahoma"/>
                <a:cs typeface="Tahoma"/>
              </a:rPr>
              <a:t>V</a:t>
            </a:r>
            <a:r>
              <a:rPr dirty="0" sz="6800" spc="145">
                <a:latin typeface="Tahoma"/>
                <a:cs typeface="Tahoma"/>
              </a:rPr>
              <a:t>i</a:t>
            </a:r>
            <a:r>
              <a:rPr dirty="0" sz="6800" spc="305">
                <a:latin typeface="Tahoma"/>
                <a:cs typeface="Tahoma"/>
              </a:rPr>
              <a:t>r</a:t>
            </a:r>
            <a:r>
              <a:rPr dirty="0" sz="6800" spc="-5">
                <a:latin typeface="Tahoma"/>
                <a:cs typeface="Tahoma"/>
              </a:rPr>
              <a:t>t</a:t>
            </a:r>
            <a:r>
              <a:rPr dirty="0" sz="6800" spc="415">
                <a:latin typeface="Tahoma"/>
                <a:cs typeface="Tahoma"/>
              </a:rPr>
              <a:t>u</a:t>
            </a:r>
            <a:r>
              <a:rPr dirty="0" sz="6800" spc="300">
                <a:latin typeface="Tahoma"/>
                <a:cs typeface="Tahoma"/>
              </a:rPr>
              <a:t>a</a:t>
            </a:r>
            <a:r>
              <a:rPr dirty="0" sz="6800" spc="190">
                <a:latin typeface="Tahoma"/>
                <a:cs typeface="Tahoma"/>
              </a:rPr>
              <a:t>l  </a:t>
            </a:r>
            <a:r>
              <a:rPr dirty="0" sz="6800" spc="360">
                <a:latin typeface="Tahoma"/>
                <a:cs typeface="Tahoma"/>
              </a:rPr>
              <a:t>Internship </a:t>
            </a:r>
            <a:r>
              <a:rPr dirty="0" sz="6800" spc="365">
                <a:latin typeface="Tahoma"/>
                <a:cs typeface="Tahoma"/>
              </a:rPr>
              <a:t> </a:t>
            </a:r>
            <a:r>
              <a:rPr dirty="0" sz="6800" spc="430">
                <a:latin typeface="Tahoma"/>
                <a:cs typeface="Tahoma"/>
              </a:rPr>
              <a:t>E</a:t>
            </a:r>
            <a:r>
              <a:rPr dirty="0" sz="6800" spc="420">
                <a:latin typeface="Tahoma"/>
                <a:cs typeface="Tahoma"/>
              </a:rPr>
              <a:t>x</a:t>
            </a:r>
            <a:r>
              <a:rPr dirty="0" sz="6800" spc="430">
                <a:latin typeface="Tahoma"/>
                <a:cs typeface="Tahoma"/>
              </a:rPr>
              <a:t>p</a:t>
            </a:r>
            <a:r>
              <a:rPr dirty="0" sz="6800" spc="380">
                <a:latin typeface="Tahoma"/>
                <a:cs typeface="Tahoma"/>
              </a:rPr>
              <a:t>e</a:t>
            </a:r>
            <a:r>
              <a:rPr dirty="0" sz="6800" spc="305">
                <a:latin typeface="Tahoma"/>
                <a:cs typeface="Tahoma"/>
              </a:rPr>
              <a:t>r</a:t>
            </a:r>
            <a:r>
              <a:rPr dirty="0" sz="6800" spc="145">
                <a:latin typeface="Tahoma"/>
                <a:cs typeface="Tahoma"/>
              </a:rPr>
              <a:t>i</a:t>
            </a:r>
            <a:r>
              <a:rPr dirty="0" sz="6800" spc="380">
                <a:latin typeface="Tahoma"/>
                <a:cs typeface="Tahoma"/>
              </a:rPr>
              <a:t>e</a:t>
            </a:r>
            <a:r>
              <a:rPr dirty="0" sz="6800" spc="520">
                <a:latin typeface="Tahoma"/>
                <a:cs typeface="Tahoma"/>
              </a:rPr>
              <a:t>n</a:t>
            </a:r>
            <a:r>
              <a:rPr dirty="0" sz="6800" spc="655">
                <a:latin typeface="Tahoma"/>
                <a:cs typeface="Tahoma"/>
              </a:rPr>
              <a:t>c</a:t>
            </a:r>
            <a:r>
              <a:rPr dirty="0" sz="6800" spc="385">
                <a:latin typeface="Tahoma"/>
                <a:cs typeface="Tahoma"/>
              </a:rPr>
              <a:t>e</a:t>
            </a:r>
            <a:r>
              <a:rPr dirty="0" sz="6800" spc="-620">
                <a:latin typeface="Tahoma"/>
                <a:cs typeface="Tahoma"/>
              </a:rPr>
              <a:t> </a:t>
            </a:r>
            <a:r>
              <a:rPr dirty="0" sz="6800" spc="570">
                <a:latin typeface="Tahoma"/>
                <a:cs typeface="Tahoma"/>
              </a:rPr>
              <a:t>-  </a:t>
            </a:r>
            <a:r>
              <a:rPr dirty="0" sz="6800" spc="315">
                <a:latin typeface="Tahoma"/>
                <a:cs typeface="Tahoma"/>
              </a:rPr>
              <a:t>Adhitya </a:t>
            </a:r>
            <a:r>
              <a:rPr dirty="0" sz="6800" spc="320">
                <a:latin typeface="Tahoma"/>
                <a:cs typeface="Tahoma"/>
              </a:rPr>
              <a:t> </a:t>
            </a:r>
            <a:r>
              <a:rPr dirty="0" sz="6800" spc="405">
                <a:latin typeface="Tahoma"/>
                <a:cs typeface="Tahoma"/>
              </a:rPr>
              <a:t>Primandhika</a:t>
            </a:r>
            <a:endParaRPr sz="6800">
              <a:latin typeface="Tahoma"/>
              <a:cs typeface="Tahoma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30062" y="8717847"/>
            <a:ext cx="14825980" cy="1078230"/>
            <a:chOff x="1730062" y="8717847"/>
            <a:chExt cx="14825980" cy="1078230"/>
          </a:xfrm>
        </p:grpSpPr>
        <p:sp>
          <p:nvSpPr>
            <p:cNvPr id="72" name="object 72"/>
            <p:cNvSpPr/>
            <p:nvPr/>
          </p:nvSpPr>
          <p:spPr>
            <a:xfrm>
              <a:off x="1736221" y="8724006"/>
              <a:ext cx="14815819" cy="1068705"/>
            </a:xfrm>
            <a:custGeom>
              <a:avLst/>
              <a:gdLst/>
              <a:ahLst/>
              <a:cxnLst/>
              <a:rect l="l" t="t" r="r" b="b"/>
              <a:pathLst>
                <a:path w="14815819" h="1068704">
                  <a:moveTo>
                    <a:pt x="14351456" y="1068586"/>
                  </a:moveTo>
                  <a:lnTo>
                    <a:pt x="464100" y="1068586"/>
                  </a:lnTo>
                  <a:lnTo>
                    <a:pt x="419399" y="1066447"/>
                  </a:lnTo>
                  <a:lnTo>
                    <a:pt x="375901" y="1060102"/>
                  </a:lnTo>
                  <a:lnTo>
                    <a:pt x="333801" y="1049660"/>
                  </a:lnTo>
                  <a:lnTo>
                    <a:pt x="293293" y="1035231"/>
                  </a:lnTo>
                  <a:lnTo>
                    <a:pt x="254571" y="1016923"/>
                  </a:lnTo>
                  <a:lnTo>
                    <a:pt x="217830" y="994845"/>
                  </a:lnTo>
                  <a:lnTo>
                    <a:pt x="183264" y="969105"/>
                  </a:lnTo>
                  <a:lnTo>
                    <a:pt x="151068" y="939813"/>
                  </a:lnTo>
                  <a:lnTo>
                    <a:pt x="121436" y="907078"/>
                  </a:lnTo>
                  <a:lnTo>
                    <a:pt x="94561" y="871008"/>
                  </a:lnTo>
                  <a:lnTo>
                    <a:pt x="70640" y="831712"/>
                  </a:lnTo>
                  <a:lnTo>
                    <a:pt x="49865" y="789299"/>
                  </a:lnTo>
                  <a:lnTo>
                    <a:pt x="32432" y="743878"/>
                  </a:lnTo>
                  <a:lnTo>
                    <a:pt x="18534" y="695558"/>
                  </a:lnTo>
                  <a:lnTo>
                    <a:pt x="8367" y="644448"/>
                  </a:lnTo>
                  <a:lnTo>
                    <a:pt x="2124" y="590657"/>
                  </a:lnTo>
                  <a:lnTo>
                    <a:pt x="0" y="534293"/>
                  </a:lnTo>
                  <a:lnTo>
                    <a:pt x="2124" y="477919"/>
                  </a:lnTo>
                  <a:lnTo>
                    <a:pt x="8367" y="424120"/>
                  </a:lnTo>
                  <a:lnTo>
                    <a:pt x="18534" y="373005"/>
                  </a:lnTo>
                  <a:lnTo>
                    <a:pt x="32432" y="324682"/>
                  </a:lnTo>
                  <a:lnTo>
                    <a:pt x="49865" y="279259"/>
                  </a:lnTo>
                  <a:lnTo>
                    <a:pt x="70640" y="236846"/>
                  </a:lnTo>
                  <a:lnTo>
                    <a:pt x="94561" y="197551"/>
                  </a:lnTo>
                  <a:lnTo>
                    <a:pt x="121436" y="161483"/>
                  </a:lnTo>
                  <a:lnTo>
                    <a:pt x="151068" y="128751"/>
                  </a:lnTo>
                  <a:lnTo>
                    <a:pt x="183264" y="99462"/>
                  </a:lnTo>
                  <a:lnTo>
                    <a:pt x="217830" y="73726"/>
                  </a:lnTo>
                  <a:lnTo>
                    <a:pt x="254571" y="51651"/>
                  </a:lnTo>
                  <a:lnTo>
                    <a:pt x="293293" y="33346"/>
                  </a:lnTo>
                  <a:lnTo>
                    <a:pt x="333801" y="18920"/>
                  </a:lnTo>
                  <a:lnTo>
                    <a:pt x="375901" y="8481"/>
                  </a:lnTo>
                  <a:lnTo>
                    <a:pt x="419399" y="2138"/>
                  </a:lnTo>
                  <a:lnTo>
                    <a:pt x="464100" y="0"/>
                  </a:lnTo>
                  <a:lnTo>
                    <a:pt x="14351456" y="0"/>
                  </a:lnTo>
                  <a:lnTo>
                    <a:pt x="14396147" y="2138"/>
                  </a:lnTo>
                  <a:lnTo>
                    <a:pt x="14439638" y="8481"/>
                  </a:lnTo>
                  <a:lnTo>
                    <a:pt x="14481733" y="18920"/>
                  </a:lnTo>
                  <a:lnTo>
                    <a:pt x="14522238" y="33346"/>
                  </a:lnTo>
                  <a:lnTo>
                    <a:pt x="14560958" y="51651"/>
                  </a:lnTo>
                  <a:lnTo>
                    <a:pt x="14597698" y="73726"/>
                  </a:lnTo>
                  <a:lnTo>
                    <a:pt x="14632265" y="99462"/>
                  </a:lnTo>
                  <a:lnTo>
                    <a:pt x="14664463" y="128751"/>
                  </a:lnTo>
                  <a:lnTo>
                    <a:pt x="14694098" y="161483"/>
                  </a:lnTo>
                  <a:lnTo>
                    <a:pt x="14720976" y="197551"/>
                  </a:lnTo>
                  <a:lnTo>
                    <a:pt x="14744901" y="236846"/>
                  </a:lnTo>
                  <a:lnTo>
                    <a:pt x="14765679" y="279259"/>
                  </a:lnTo>
                  <a:lnTo>
                    <a:pt x="14783116" y="324682"/>
                  </a:lnTo>
                  <a:lnTo>
                    <a:pt x="14797016" y="373005"/>
                  </a:lnTo>
                  <a:lnTo>
                    <a:pt x="14807186" y="424120"/>
                  </a:lnTo>
                  <a:lnTo>
                    <a:pt x="14813431" y="477919"/>
                  </a:lnTo>
                  <a:lnTo>
                    <a:pt x="14815556" y="534293"/>
                  </a:lnTo>
                  <a:lnTo>
                    <a:pt x="14813431" y="590657"/>
                  </a:lnTo>
                  <a:lnTo>
                    <a:pt x="14807186" y="644448"/>
                  </a:lnTo>
                  <a:lnTo>
                    <a:pt x="14797016" y="695558"/>
                  </a:lnTo>
                  <a:lnTo>
                    <a:pt x="14783116" y="743878"/>
                  </a:lnTo>
                  <a:lnTo>
                    <a:pt x="14765679" y="789299"/>
                  </a:lnTo>
                  <a:lnTo>
                    <a:pt x="14744901" y="831712"/>
                  </a:lnTo>
                  <a:lnTo>
                    <a:pt x="14720976" y="871008"/>
                  </a:lnTo>
                  <a:lnTo>
                    <a:pt x="14694098" y="907078"/>
                  </a:lnTo>
                  <a:lnTo>
                    <a:pt x="14664463" y="939813"/>
                  </a:lnTo>
                  <a:lnTo>
                    <a:pt x="14632265" y="969105"/>
                  </a:lnTo>
                  <a:lnTo>
                    <a:pt x="14597698" y="994845"/>
                  </a:lnTo>
                  <a:lnTo>
                    <a:pt x="14560958" y="1016923"/>
                  </a:lnTo>
                  <a:lnTo>
                    <a:pt x="14522238" y="1035231"/>
                  </a:lnTo>
                  <a:lnTo>
                    <a:pt x="14481733" y="1049660"/>
                  </a:lnTo>
                  <a:lnTo>
                    <a:pt x="14439638" y="1060102"/>
                  </a:lnTo>
                  <a:lnTo>
                    <a:pt x="14396147" y="1066447"/>
                  </a:lnTo>
                  <a:lnTo>
                    <a:pt x="14351456" y="1068586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730062" y="8717847"/>
              <a:ext cx="14825980" cy="1078230"/>
            </a:xfrm>
            <a:custGeom>
              <a:avLst/>
              <a:gdLst/>
              <a:ahLst/>
              <a:cxnLst/>
              <a:rect l="l" t="t" r="r" b="b"/>
              <a:pathLst>
                <a:path w="14825980" h="1078229">
                  <a:moveTo>
                    <a:pt x="14408739" y="1077871"/>
                  </a:moveTo>
                  <a:lnTo>
                    <a:pt x="419136" y="1077871"/>
                  </a:lnTo>
                  <a:lnTo>
                    <a:pt x="381012" y="1072296"/>
                  </a:lnTo>
                  <a:lnTo>
                    <a:pt x="338391" y="1061704"/>
                  </a:lnTo>
                  <a:lnTo>
                    <a:pt x="297369" y="1047071"/>
                  </a:lnTo>
                  <a:lnTo>
                    <a:pt x="258146" y="1028510"/>
                  </a:lnTo>
                  <a:lnTo>
                    <a:pt x="220919" y="1006133"/>
                  </a:lnTo>
                  <a:lnTo>
                    <a:pt x="185887" y="980054"/>
                  </a:lnTo>
                  <a:lnTo>
                    <a:pt x="153249" y="950385"/>
                  </a:lnTo>
                  <a:lnTo>
                    <a:pt x="123204" y="917240"/>
                  </a:lnTo>
                  <a:lnTo>
                    <a:pt x="95950" y="880730"/>
                  </a:lnTo>
                  <a:lnTo>
                    <a:pt x="71685" y="840969"/>
                  </a:lnTo>
                  <a:lnTo>
                    <a:pt x="50608" y="798070"/>
                  </a:lnTo>
                  <a:lnTo>
                    <a:pt x="32919" y="752146"/>
                  </a:lnTo>
                  <a:lnTo>
                    <a:pt x="18814" y="703309"/>
                  </a:lnTo>
                  <a:lnTo>
                    <a:pt x="8494" y="651672"/>
                  </a:lnTo>
                  <a:lnTo>
                    <a:pt x="2156" y="597349"/>
                  </a:lnTo>
                  <a:lnTo>
                    <a:pt x="0" y="540455"/>
                  </a:lnTo>
                  <a:lnTo>
                    <a:pt x="2156" y="483554"/>
                  </a:lnTo>
                  <a:lnTo>
                    <a:pt x="8494" y="429231"/>
                  </a:lnTo>
                  <a:lnTo>
                    <a:pt x="18814" y="377595"/>
                  </a:lnTo>
                  <a:lnTo>
                    <a:pt x="32919" y="328758"/>
                  </a:lnTo>
                  <a:lnTo>
                    <a:pt x="50608" y="282834"/>
                  </a:lnTo>
                  <a:lnTo>
                    <a:pt x="71685" y="239935"/>
                  </a:lnTo>
                  <a:lnTo>
                    <a:pt x="95950" y="200174"/>
                  </a:lnTo>
                  <a:lnTo>
                    <a:pt x="123204" y="163664"/>
                  </a:lnTo>
                  <a:lnTo>
                    <a:pt x="153249" y="130519"/>
                  </a:lnTo>
                  <a:lnTo>
                    <a:pt x="185887" y="100850"/>
                  </a:lnTo>
                  <a:lnTo>
                    <a:pt x="220919" y="74771"/>
                  </a:lnTo>
                  <a:lnTo>
                    <a:pt x="258146" y="52394"/>
                  </a:lnTo>
                  <a:lnTo>
                    <a:pt x="297369" y="33833"/>
                  </a:lnTo>
                  <a:lnTo>
                    <a:pt x="338391" y="19200"/>
                  </a:lnTo>
                  <a:lnTo>
                    <a:pt x="381012" y="8608"/>
                  </a:lnTo>
                  <a:lnTo>
                    <a:pt x="425035" y="2171"/>
                  </a:lnTo>
                  <a:lnTo>
                    <a:pt x="470259" y="0"/>
                  </a:lnTo>
                  <a:lnTo>
                    <a:pt x="14357616" y="0"/>
                  </a:lnTo>
                  <a:lnTo>
                    <a:pt x="14402841" y="2171"/>
                  </a:lnTo>
                  <a:lnTo>
                    <a:pt x="14446863" y="8608"/>
                  </a:lnTo>
                  <a:lnTo>
                    <a:pt x="14461790" y="12318"/>
                  </a:lnTo>
                  <a:lnTo>
                    <a:pt x="470259" y="12318"/>
                  </a:lnTo>
                  <a:lnTo>
                    <a:pt x="426217" y="14432"/>
                  </a:lnTo>
                  <a:lnTo>
                    <a:pt x="383345" y="20704"/>
                  </a:lnTo>
                  <a:lnTo>
                    <a:pt x="341839" y="31025"/>
                  </a:lnTo>
                  <a:lnTo>
                    <a:pt x="301891" y="45287"/>
                  </a:lnTo>
                  <a:lnTo>
                    <a:pt x="263694" y="63384"/>
                  </a:lnTo>
                  <a:lnTo>
                    <a:pt x="227442" y="85207"/>
                  </a:lnTo>
                  <a:lnTo>
                    <a:pt x="193329" y="110650"/>
                  </a:lnTo>
                  <a:lnTo>
                    <a:pt x="161546" y="139604"/>
                  </a:lnTo>
                  <a:lnTo>
                    <a:pt x="132289" y="171962"/>
                  </a:lnTo>
                  <a:lnTo>
                    <a:pt x="105749" y="207616"/>
                  </a:lnTo>
                  <a:lnTo>
                    <a:pt x="82121" y="246459"/>
                  </a:lnTo>
                  <a:lnTo>
                    <a:pt x="61598" y="288382"/>
                  </a:lnTo>
                  <a:lnTo>
                    <a:pt x="44373" y="333280"/>
                  </a:lnTo>
                  <a:lnTo>
                    <a:pt x="30639" y="381043"/>
                  </a:lnTo>
                  <a:lnTo>
                    <a:pt x="20589" y="431564"/>
                  </a:lnTo>
                  <a:lnTo>
                    <a:pt x="14418" y="484736"/>
                  </a:lnTo>
                  <a:lnTo>
                    <a:pt x="12318" y="540449"/>
                  </a:lnTo>
                  <a:lnTo>
                    <a:pt x="14418" y="596167"/>
                  </a:lnTo>
                  <a:lnTo>
                    <a:pt x="20589" y="649339"/>
                  </a:lnTo>
                  <a:lnTo>
                    <a:pt x="30639" y="699861"/>
                  </a:lnTo>
                  <a:lnTo>
                    <a:pt x="44373" y="747624"/>
                  </a:lnTo>
                  <a:lnTo>
                    <a:pt x="61598" y="792521"/>
                  </a:lnTo>
                  <a:lnTo>
                    <a:pt x="82121" y="834445"/>
                  </a:lnTo>
                  <a:lnTo>
                    <a:pt x="105749" y="873288"/>
                  </a:lnTo>
                  <a:lnTo>
                    <a:pt x="132289" y="908942"/>
                  </a:lnTo>
                  <a:lnTo>
                    <a:pt x="161546" y="941300"/>
                  </a:lnTo>
                  <a:lnTo>
                    <a:pt x="193329" y="970254"/>
                  </a:lnTo>
                  <a:lnTo>
                    <a:pt x="227442" y="995697"/>
                  </a:lnTo>
                  <a:lnTo>
                    <a:pt x="263694" y="1017520"/>
                  </a:lnTo>
                  <a:lnTo>
                    <a:pt x="301891" y="1035617"/>
                  </a:lnTo>
                  <a:lnTo>
                    <a:pt x="341839" y="1049880"/>
                  </a:lnTo>
                  <a:lnTo>
                    <a:pt x="383345" y="1060201"/>
                  </a:lnTo>
                  <a:lnTo>
                    <a:pt x="426217" y="1066472"/>
                  </a:lnTo>
                  <a:lnTo>
                    <a:pt x="470259" y="1068586"/>
                  </a:lnTo>
                  <a:lnTo>
                    <a:pt x="14461790" y="1068586"/>
                  </a:lnTo>
                  <a:lnTo>
                    <a:pt x="14446863" y="1072296"/>
                  </a:lnTo>
                  <a:lnTo>
                    <a:pt x="14408739" y="1077871"/>
                  </a:lnTo>
                  <a:close/>
                </a:path>
                <a:path w="14825980" h="1078229">
                  <a:moveTo>
                    <a:pt x="14461790" y="1068586"/>
                  </a:moveTo>
                  <a:lnTo>
                    <a:pt x="14357616" y="1068586"/>
                  </a:lnTo>
                  <a:lnTo>
                    <a:pt x="14401659" y="1066472"/>
                  </a:lnTo>
                  <a:lnTo>
                    <a:pt x="14444530" y="1060201"/>
                  </a:lnTo>
                  <a:lnTo>
                    <a:pt x="14486036" y="1049880"/>
                  </a:lnTo>
                  <a:lnTo>
                    <a:pt x="14525984" y="1035617"/>
                  </a:lnTo>
                  <a:lnTo>
                    <a:pt x="14564181" y="1017520"/>
                  </a:lnTo>
                  <a:lnTo>
                    <a:pt x="14600433" y="995697"/>
                  </a:lnTo>
                  <a:lnTo>
                    <a:pt x="14634546" y="970254"/>
                  </a:lnTo>
                  <a:lnTo>
                    <a:pt x="14666329" y="941300"/>
                  </a:lnTo>
                  <a:lnTo>
                    <a:pt x="14695586" y="908942"/>
                  </a:lnTo>
                  <a:lnTo>
                    <a:pt x="14722126" y="873288"/>
                  </a:lnTo>
                  <a:lnTo>
                    <a:pt x="14745754" y="834445"/>
                  </a:lnTo>
                  <a:lnTo>
                    <a:pt x="14766277" y="792521"/>
                  </a:lnTo>
                  <a:lnTo>
                    <a:pt x="14783502" y="747624"/>
                  </a:lnTo>
                  <a:lnTo>
                    <a:pt x="14797236" y="699861"/>
                  </a:lnTo>
                  <a:lnTo>
                    <a:pt x="14807285" y="649339"/>
                  </a:lnTo>
                  <a:lnTo>
                    <a:pt x="14813457" y="596167"/>
                  </a:lnTo>
                  <a:lnTo>
                    <a:pt x="14815557" y="540455"/>
                  </a:lnTo>
                  <a:lnTo>
                    <a:pt x="14813457" y="484736"/>
                  </a:lnTo>
                  <a:lnTo>
                    <a:pt x="14807285" y="431564"/>
                  </a:lnTo>
                  <a:lnTo>
                    <a:pt x="14797236" y="381043"/>
                  </a:lnTo>
                  <a:lnTo>
                    <a:pt x="14783502" y="333280"/>
                  </a:lnTo>
                  <a:lnTo>
                    <a:pt x="14766277" y="288382"/>
                  </a:lnTo>
                  <a:lnTo>
                    <a:pt x="14745754" y="246459"/>
                  </a:lnTo>
                  <a:lnTo>
                    <a:pt x="14722126" y="207616"/>
                  </a:lnTo>
                  <a:lnTo>
                    <a:pt x="14695586" y="171962"/>
                  </a:lnTo>
                  <a:lnTo>
                    <a:pt x="14666329" y="139604"/>
                  </a:lnTo>
                  <a:lnTo>
                    <a:pt x="14634546" y="110650"/>
                  </a:lnTo>
                  <a:lnTo>
                    <a:pt x="14600433" y="85207"/>
                  </a:lnTo>
                  <a:lnTo>
                    <a:pt x="14564181" y="63384"/>
                  </a:lnTo>
                  <a:lnTo>
                    <a:pt x="14525984" y="45287"/>
                  </a:lnTo>
                  <a:lnTo>
                    <a:pt x="14486036" y="31025"/>
                  </a:lnTo>
                  <a:lnTo>
                    <a:pt x="14444530" y="20704"/>
                  </a:lnTo>
                  <a:lnTo>
                    <a:pt x="14401659" y="14432"/>
                  </a:lnTo>
                  <a:lnTo>
                    <a:pt x="14357616" y="12318"/>
                  </a:lnTo>
                  <a:lnTo>
                    <a:pt x="14461790" y="12318"/>
                  </a:lnTo>
                  <a:lnTo>
                    <a:pt x="14530506" y="33833"/>
                  </a:lnTo>
                  <a:lnTo>
                    <a:pt x="14569729" y="52394"/>
                  </a:lnTo>
                  <a:lnTo>
                    <a:pt x="14606956" y="74771"/>
                  </a:lnTo>
                  <a:lnTo>
                    <a:pt x="14641988" y="100850"/>
                  </a:lnTo>
                  <a:lnTo>
                    <a:pt x="14674626" y="130519"/>
                  </a:lnTo>
                  <a:lnTo>
                    <a:pt x="14704671" y="163664"/>
                  </a:lnTo>
                  <a:lnTo>
                    <a:pt x="14731925" y="200174"/>
                  </a:lnTo>
                  <a:lnTo>
                    <a:pt x="14756190" y="239935"/>
                  </a:lnTo>
                  <a:lnTo>
                    <a:pt x="14777266" y="282834"/>
                  </a:lnTo>
                  <a:lnTo>
                    <a:pt x="14794956" y="328758"/>
                  </a:lnTo>
                  <a:lnTo>
                    <a:pt x="14809060" y="377595"/>
                  </a:lnTo>
                  <a:lnTo>
                    <a:pt x="14819381" y="429231"/>
                  </a:lnTo>
                  <a:lnTo>
                    <a:pt x="14825356" y="480446"/>
                  </a:lnTo>
                  <a:lnTo>
                    <a:pt x="14825356" y="600457"/>
                  </a:lnTo>
                  <a:lnTo>
                    <a:pt x="14819381" y="651672"/>
                  </a:lnTo>
                  <a:lnTo>
                    <a:pt x="14809060" y="703309"/>
                  </a:lnTo>
                  <a:lnTo>
                    <a:pt x="14794956" y="752146"/>
                  </a:lnTo>
                  <a:lnTo>
                    <a:pt x="14777266" y="798070"/>
                  </a:lnTo>
                  <a:lnTo>
                    <a:pt x="14756190" y="840969"/>
                  </a:lnTo>
                  <a:lnTo>
                    <a:pt x="14731925" y="880730"/>
                  </a:lnTo>
                  <a:lnTo>
                    <a:pt x="14704671" y="917240"/>
                  </a:lnTo>
                  <a:lnTo>
                    <a:pt x="14674626" y="950385"/>
                  </a:lnTo>
                  <a:lnTo>
                    <a:pt x="14641988" y="980054"/>
                  </a:lnTo>
                  <a:lnTo>
                    <a:pt x="14606956" y="1006133"/>
                  </a:lnTo>
                  <a:lnTo>
                    <a:pt x="14569729" y="1028510"/>
                  </a:lnTo>
                  <a:lnTo>
                    <a:pt x="14530506" y="1047071"/>
                  </a:lnTo>
                  <a:lnTo>
                    <a:pt x="14489484" y="1061704"/>
                  </a:lnTo>
                  <a:lnTo>
                    <a:pt x="14461790" y="1068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2724178" y="8935230"/>
            <a:ext cx="128454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0">
                <a:latin typeface="Lucida Console"/>
                <a:cs typeface="Lucida Console"/>
              </a:rPr>
              <a:t>ID/X</a:t>
            </a:r>
            <a:r>
              <a:rPr dirty="0" sz="3000" spc="40">
                <a:latin typeface="Lucida Console"/>
                <a:cs typeface="Lucida Console"/>
              </a:rPr>
              <a:t> </a:t>
            </a:r>
            <a:r>
              <a:rPr dirty="0" sz="3000" spc="20">
                <a:latin typeface="Lucida Console"/>
                <a:cs typeface="Lucida Console"/>
              </a:rPr>
              <a:t>Partners</a:t>
            </a:r>
            <a:r>
              <a:rPr dirty="0" sz="3000" spc="40">
                <a:latin typeface="Lucida Console"/>
                <a:cs typeface="Lucida Console"/>
              </a:rPr>
              <a:t> </a:t>
            </a:r>
            <a:r>
              <a:rPr dirty="0" sz="3000" spc="20">
                <a:latin typeface="Lucida Console"/>
                <a:cs typeface="Lucida Console"/>
              </a:rPr>
              <a:t>Data</a:t>
            </a:r>
            <a:r>
              <a:rPr dirty="0" sz="3000" spc="40">
                <a:latin typeface="Lucida Console"/>
                <a:cs typeface="Lucida Console"/>
              </a:rPr>
              <a:t> </a:t>
            </a:r>
            <a:r>
              <a:rPr dirty="0" sz="3000" spc="20">
                <a:latin typeface="Lucida Console"/>
                <a:cs typeface="Lucida Console"/>
              </a:rPr>
              <a:t>Scientist</a:t>
            </a:r>
            <a:r>
              <a:rPr dirty="0" sz="3000" spc="45">
                <a:latin typeface="Lucida Console"/>
                <a:cs typeface="Lucida Console"/>
              </a:rPr>
              <a:t> </a:t>
            </a:r>
            <a:r>
              <a:rPr dirty="0" sz="3000" spc="20">
                <a:latin typeface="Lucida Console"/>
                <a:cs typeface="Lucida Console"/>
              </a:rPr>
              <a:t>Virtual</a:t>
            </a:r>
            <a:r>
              <a:rPr dirty="0" sz="3000" spc="40">
                <a:latin typeface="Lucida Console"/>
                <a:cs typeface="Lucida Console"/>
              </a:rPr>
              <a:t> </a:t>
            </a:r>
            <a:r>
              <a:rPr dirty="0" sz="3000" spc="20">
                <a:latin typeface="Lucida Console"/>
                <a:cs typeface="Lucida Console"/>
              </a:rPr>
              <a:t>Internship</a:t>
            </a:r>
            <a:r>
              <a:rPr dirty="0" sz="3000" spc="40">
                <a:latin typeface="Lucida Console"/>
                <a:cs typeface="Lucida Console"/>
              </a:rPr>
              <a:t> </a:t>
            </a:r>
            <a:r>
              <a:rPr dirty="0" sz="3000" spc="20">
                <a:latin typeface="Lucida Console"/>
                <a:cs typeface="Lucida Console"/>
              </a:rPr>
              <a:t>Program</a:t>
            </a:r>
            <a:endParaRPr sz="3000">
              <a:latin typeface="Lucida Console"/>
              <a:cs typeface="Lucida Console"/>
            </a:endParaRPr>
          </a:p>
        </p:txBody>
      </p:sp>
      <p:pic>
        <p:nvPicPr>
          <p:cNvPr id="75" name="object 7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5010" y="657434"/>
            <a:ext cx="3695699" cy="85724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0944" y="512886"/>
            <a:ext cx="3314699" cy="11525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7829" y="4586016"/>
            <a:ext cx="12706985" cy="0"/>
          </a:xfrm>
          <a:custGeom>
            <a:avLst/>
            <a:gdLst/>
            <a:ahLst/>
            <a:cxnLst/>
            <a:rect l="l" t="t" r="r" b="b"/>
            <a:pathLst>
              <a:path w="12706985" h="0">
                <a:moveTo>
                  <a:pt x="12706422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0945" y="6958372"/>
            <a:ext cx="11763374" cy="2724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4933" y="3256872"/>
            <a:ext cx="16250919" cy="315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11270">
              <a:lnSpc>
                <a:spcPct val="106600"/>
              </a:lnSpc>
              <a:spcBef>
                <a:spcPts val="100"/>
              </a:spcBef>
              <a:tabLst>
                <a:tab pos="1333500" algn="l"/>
                <a:tab pos="2125980" algn="l"/>
                <a:tab pos="2390140" algn="l"/>
                <a:tab pos="3711575" algn="l"/>
                <a:tab pos="4504055" algn="l"/>
                <a:tab pos="5033010" algn="l"/>
                <a:tab pos="5825490" algn="l"/>
                <a:tab pos="7146290" algn="l"/>
                <a:tab pos="8467725" algn="l"/>
                <a:tab pos="9789160" algn="l"/>
                <a:tab pos="10845800" algn="l"/>
              </a:tabLst>
            </a:pPr>
            <a:r>
              <a:rPr dirty="0" sz="3400" spc="-110" b="1">
                <a:latin typeface="Trebuchet MS"/>
                <a:cs typeface="Trebuchet MS"/>
              </a:rPr>
              <a:t>D</a:t>
            </a:r>
            <a:r>
              <a:rPr dirty="0" sz="3400" spc="620" b="1">
                <a:latin typeface="Trebuchet MS"/>
                <a:cs typeface="Trebuchet MS"/>
              </a:rPr>
              <a:t>r</a:t>
            </a:r>
            <a:r>
              <a:rPr dirty="0" sz="3400" spc="150" b="1">
                <a:latin typeface="Trebuchet MS"/>
                <a:cs typeface="Trebuchet MS"/>
              </a:rPr>
              <a:t>o</a:t>
            </a:r>
            <a:r>
              <a:rPr dirty="0" sz="3400" spc="95" b="1">
                <a:latin typeface="Trebuchet MS"/>
                <a:cs typeface="Trebuchet MS"/>
              </a:rPr>
              <a:t>pp</a:t>
            </a:r>
            <a:r>
              <a:rPr dirty="0" sz="3400" spc="1060" b="1">
                <a:latin typeface="Trebuchet MS"/>
                <a:cs typeface="Trebuchet MS"/>
              </a:rPr>
              <a:t>i</a:t>
            </a:r>
            <a:r>
              <a:rPr dirty="0" sz="3400" spc="65" b="1">
                <a:latin typeface="Trebuchet MS"/>
                <a:cs typeface="Trebuchet MS"/>
              </a:rPr>
              <a:t>n</a:t>
            </a:r>
            <a:r>
              <a:rPr dirty="0" sz="3400" spc="370" b="1">
                <a:latin typeface="Trebuchet MS"/>
                <a:cs typeface="Trebuchet MS"/>
              </a:rPr>
              <a:t>g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335" b="1">
                <a:latin typeface="Trebuchet MS"/>
                <a:cs typeface="Trebuchet MS"/>
              </a:rPr>
              <a:t>c</a:t>
            </a:r>
            <a:r>
              <a:rPr dirty="0" sz="3400" spc="150" b="1">
                <a:latin typeface="Trebuchet MS"/>
                <a:cs typeface="Trebuchet MS"/>
              </a:rPr>
              <a:t>o</a:t>
            </a:r>
            <a:r>
              <a:rPr dirty="0" sz="3400" spc="1070" b="1">
                <a:latin typeface="Trebuchet MS"/>
                <a:cs typeface="Trebuchet MS"/>
              </a:rPr>
              <a:t>l</a:t>
            </a:r>
            <a:r>
              <a:rPr dirty="0" sz="3400" spc="65" b="1">
                <a:latin typeface="Trebuchet MS"/>
                <a:cs typeface="Trebuchet MS"/>
              </a:rPr>
              <a:t>u</a:t>
            </a:r>
            <a:r>
              <a:rPr dirty="0" sz="3400" spc="-850" b="1">
                <a:latin typeface="Trebuchet MS"/>
                <a:cs typeface="Trebuchet MS"/>
              </a:rPr>
              <a:t>m</a:t>
            </a:r>
            <a:r>
              <a:rPr dirty="0" sz="3400" spc="65" b="1">
                <a:latin typeface="Trebuchet MS"/>
                <a:cs typeface="Trebuchet MS"/>
              </a:rPr>
              <a:t>n</a:t>
            </a:r>
            <a:r>
              <a:rPr dirty="0" sz="3400" spc="615" b="1">
                <a:latin typeface="Trebuchet MS"/>
                <a:cs typeface="Trebuchet MS"/>
              </a:rPr>
              <a:t>s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725" b="1">
                <a:latin typeface="Trebuchet MS"/>
                <a:cs typeface="Trebuchet MS"/>
              </a:rPr>
              <a:t>t</a:t>
            </a:r>
            <a:r>
              <a:rPr dirty="0" sz="3400" spc="60" b="1">
                <a:latin typeface="Trebuchet MS"/>
                <a:cs typeface="Trebuchet MS"/>
              </a:rPr>
              <a:t>h</a:t>
            </a:r>
            <a:r>
              <a:rPr dirty="0" sz="3400" spc="260" b="1">
                <a:latin typeface="Trebuchet MS"/>
                <a:cs typeface="Trebuchet MS"/>
              </a:rPr>
              <a:t>a</a:t>
            </a:r>
            <a:r>
              <a:rPr dirty="0" sz="3400" spc="730" b="1">
                <a:latin typeface="Trebuchet MS"/>
                <a:cs typeface="Trebuchet MS"/>
              </a:rPr>
              <a:t>t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60" b="1">
                <a:latin typeface="Trebuchet MS"/>
                <a:cs typeface="Trebuchet MS"/>
              </a:rPr>
              <a:t>h</a:t>
            </a:r>
            <a:r>
              <a:rPr dirty="0" sz="3400" spc="260" b="1">
                <a:latin typeface="Trebuchet MS"/>
                <a:cs typeface="Trebuchet MS"/>
              </a:rPr>
              <a:t>a</a:t>
            </a:r>
            <a:r>
              <a:rPr dirty="0" sz="3400" spc="280" b="1">
                <a:latin typeface="Trebuchet MS"/>
                <a:cs typeface="Trebuchet MS"/>
              </a:rPr>
              <a:t>v</a:t>
            </a:r>
            <a:r>
              <a:rPr dirty="0" sz="3400" spc="125" b="1">
                <a:latin typeface="Trebuchet MS"/>
                <a:cs typeface="Trebuchet MS"/>
              </a:rPr>
              <a:t>e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100" b="1">
                <a:latin typeface="Trebuchet MS"/>
                <a:cs typeface="Trebuchet MS"/>
              </a:rPr>
              <a:t>d</a:t>
            </a:r>
            <a:r>
              <a:rPr dirty="0" sz="3400" spc="260" b="1">
                <a:latin typeface="Trebuchet MS"/>
                <a:cs typeface="Trebuchet MS"/>
              </a:rPr>
              <a:t>a</a:t>
            </a:r>
            <a:r>
              <a:rPr dirty="0" sz="3400" spc="725" b="1">
                <a:latin typeface="Trebuchet MS"/>
                <a:cs typeface="Trebuchet MS"/>
              </a:rPr>
              <a:t>t</a:t>
            </a:r>
            <a:r>
              <a:rPr dirty="0" sz="3400" spc="265" b="1">
                <a:latin typeface="Trebuchet MS"/>
                <a:cs typeface="Trebuchet MS"/>
              </a:rPr>
              <a:t>a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815" b="1">
                <a:latin typeface="Trebuchet MS"/>
                <a:cs typeface="Trebuchet MS"/>
              </a:rPr>
              <a:t>f</a:t>
            </a:r>
            <a:r>
              <a:rPr dirty="0" sz="3400" spc="620" b="1">
                <a:latin typeface="Trebuchet MS"/>
                <a:cs typeface="Trebuchet MS"/>
              </a:rPr>
              <a:t>r</a:t>
            </a:r>
            <a:r>
              <a:rPr dirty="0" sz="3400" spc="150" b="1">
                <a:latin typeface="Trebuchet MS"/>
                <a:cs typeface="Trebuchet MS"/>
              </a:rPr>
              <a:t>o</a:t>
            </a:r>
            <a:r>
              <a:rPr dirty="0" sz="3400" spc="-844" b="1">
                <a:latin typeface="Trebuchet MS"/>
                <a:cs typeface="Trebuchet MS"/>
              </a:rPr>
              <a:t>m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725" b="1">
                <a:latin typeface="Trebuchet MS"/>
                <a:cs typeface="Trebuchet MS"/>
              </a:rPr>
              <a:t>t</a:t>
            </a:r>
            <a:r>
              <a:rPr dirty="0" sz="3400" spc="60" b="1">
                <a:latin typeface="Trebuchet MS"/>
                <a:cs typeface="Trebuchet MS"/>
              </a:rPr>
              <a:t>h</a:t>
            </a:r>
            <a:r>
              <a:rPr dirty="0" sz="3400" spc="125" b="1">
                <a:latin typeface="Trebuchet MS"/>
                <a:cs typeface="Trebuchet MS"/>
              </a:rPr>
              <a:t>e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815" b="1">
                <a:latin typeface="Trebuchet MS"/>
                <a:cs typeface="Trebuchet MS"/>
              </a:rPr>
              <a:t>f</a:t>
            </a:r>
            <a:r>
              <a:rPr dirty="0" sz="3400" spc="65" b="1">
                <a:latin typeface="Trebuchet MS"/>
                <a:cs typeface="Trebuchet MS"/>
              </a:rPr>
              <a:t>u</a:t>
            </a:r>
            <a:r>
              <a:rPr dirty="0" sz="3400" spc="725" b="1">
                <a:latin typeface="Trebuchet MS"/>
                <a:cs typeface="Trebuchet MS"/>
              </a:rPr>
              <a:t>t</a:t>
            </a:r>
            <a:r>
              <a:rPr dirty="0" sz="3400" spc="65" b="1">
                <a:latin typeface="Trebuchet MS"/>
                <a:cs typeface="Trebuchet MS"/>
              </a:rPr>
              <a:t>u</a:t>
            </a:r>
            <a:r>
              <a:rPr dirty="0" sz="3400" spc="620" b="1">
                <a:latin typeface="Trebuchet MS"/>
                <a:cs typeface="Trebuchet MS"/>
              </a:rPr>
              <a:t>r</a:t>
            </a:r>
            <a:r>
              <a:rPr dirty="0" sz="3400" spc="85" b="1">
                <a:latin typeface="Trebuchet MS"/>
                <a:cs typeface="Trebuchet MS"/>
              </a:rPr>
              <a:t>e  </a:t>
            </a:r>
            <a:r>
              <a:rPr dirty="0" sz="3400" spc="445" b="1">
                <a:latin typeface="Trebuchet MS"/>
                <a:cs typeface="Trebuchet MS"/>
              </a:rPr>
              <a:t>that	</a:t>
            </a:r>
            <a:r>
              <a:rPr dirty="0" sz="3400" spc="-235" b="1">
                <a:latin typeface="Trebuchet MS"/>
                <a:cs typeface="Trebuchet MS"/>
              </a:rPr>
              <a:t>we	</a:t>
            </a:r>
            <a:r>
              <a:rPr dirty="0" sz="3400" spc="470" b="1">
                <a:latin typeface="Trebuchet MS"/>
                <a:cs typeface="Trebuchet MS"/>
              </a:rPr>
              <a:t>don't	</a:t>
            </a:r>
            <a:r>
              <a:rPr dirty="0" sz="3400" spc="-40" b="1">
                <a:latin typeface="Trebuchet MS"/>
                <a:cs typeface="Trebuchet MS"/>
              </a:rPr>
              <a:t>know	</a:t>
            </a:r>
            <a:r>
              <a:rPr dirty="0" sz="3400" spc="370" b="1">
                <a:latin typeface="Trebuchet MS"/>
                <a:cs typeface="Trebuchet MS"/>
              </a:rPr>
              <a:t>yet</a:t>
            </a:r>
            <a:endParaRPr sz="3400">
              <a:latin typeface="Trebuchet MS"/>
              <a:cs typeface="Trebuchet MS"/>
            </a:endParaRPr>
          </a:p>
          <a:p>
            <a:pPr algn="just" marL="12700" marR="5080">
              <a:lnSpc>
                <a:spcPct val="129500"/>
              </a:lnSpc>
              <a:spcBef>
                <a:spcPts val="2895"/>
              </a:spcBef>
            </a:pPr>
            <a:r>
              <a:rPr dirty="0" sz="2800" spc="160">
                <a:latin typeface="Verdana"/>
                <a:cs typeface="Verdana"/>
              </a:rPr>
              <a:t>We </a:t>
            </a:r>
            <a:r>
              <a:rPr dirty="0" sz="2800" spc="25">
                <a:latin typeface="Verdana"/>
                <a:cs typeface="Verdana"/>
              </a:rPr>
              <a:t>also </a:t>
            </a:r>
            <a:r>
              <a:rPr dirty="0" sz="2800" spc="10">
                <a:latin typeface="Verdana"/>
                <a:cs typeface="Verdana"/>
              </a:rPr>
              <a:t>need </a:t>
            </a:r>
            <a:r>
              <a:rPr dirty="0" sz="2800" spc="-5">
                <a:latin typeface="Verdana"/>
                <a:cs typeface="Verdana"/>
              </a:rPr>
              <a:t>to </a:t>
            </a:r>
            <a:r>
              <a:rPr dirty="0" sz="2800" spc="-10">
                <a:latin typeface="Verdana"/>
                <a:cs typeface="Verdana"/>
              </a:rPr>
              <a:t>drop </a:t>
            </a:r>
            <a:r>
              <a:rPr dirty="0" sz="2800" spc="15">
                <a:latin typeface="Verdana"/>
                <a:cs typeface="Verdana"/>
              </a:rPr>
              <a:t>some </a:t>
            </a:r>
            <a:r>
              <a:rPr dirty="0" sz="2800" spc="-20">
                <a:latin typeface="Verdana"/>
                <a:cs typeface="Verdana"/>
              </a:rPr>
              <a:t>columns </a:t>
            </a:r>
            <a:r>
              <a:rPr dirty="0" sz="2800" spc="-105">
                <a:latin typeface="Verdana"/>
                <a:cs typeface="Verdana"/>
              </a:rPr>
              <a:t>that </a:t>
            </a:r>
            <a:r>
              <a:rPr dirty="0" sz="2800" spc="-90">
                <a:latin typeface="Verdana"/>
                <a:cs typeface="Verdana"/>
              </a:rPr>
              <a:t>have </a:t>
            </a:r>
            <a:r>
              <a:rPr dirty="0" sz="2800" spc="-55">
                <a:latin typeface="Verdana"/>
                <a:cs typeface="Verdana"/>
              </a:rPr>
              <a:t>data </a:t>
            </a:r>
            <a:r>
              <a:rPr dirty="0" sz="2800" spc="-75">
                <a:latin typeface="Verdana"/>
                <a:cs typeface="Verdana"/>
              </a:rPr>
              <a:t>from </a:t>
            </a:r>
            <a:r>
              <a:rPr dirty="0" sz="2800" spc="-60">
                <a:latin typeface="Verdana"/>
                <a:cs typeface="Verdana"/>
              </a:rPr>
              <a:t>the </a:t>
            </a:r>
            <a:r>
              <a:rPr dirty="0" sz="2800" spc="-125">
                <a:latin typeface="Verdana"/>
                <a:cs typeface="Verdana"/>
              </a:rPr>
              <a:t>future. </a:t>
            </a:r>
            <a:r>
              <a:rPr dirty="0" sz="2800" spc="35">
                <a:latin typeface="Verdana"/>
                <a:cs typeface="Verdana"/>
              </a:rPr>
              <a:t>Because </a:t>
            </a:r>
            <a:r>
              <a:rPr dirty="0" sz="2800" spc="45">
                <a:latin typeface="Verdana"/>
                <a:cs typeface="Verdana"/>
              </a:rPr>
              <a:t>we </a:t>
            </a:r>
            <a:r>
              <a:rPr dirty="0" sz="2800" spc="-85">
                <a:latin typeface="Verdana"/>
                <a:cs typeface="Verdana"/>
              </a:rPr>
              <a:t>want </a:t>
            </a:r>
            <a:r>
              <a:rPr dirty="0" sz="2800" spc="-5">
                <a:latin typeface="Verdana"/>
                <a:cs typeface="Verdana"/>
              </a:rPr>
              <a:t>to </a:t>
            </a:r>
            <a:r>
              <a:rPr dirty="0" sz="2800">
                <a:latin typeface="Verdana"/>
                <a:cs typeface="Verdana"/>
              </a:rPr>
              <a:t> </a:t>
            </a:r>
            <a:r>
              <a:rPr dirty="0" sz="2800" spc="5">
                <a:latin typeface="Verdana"/>
                <a:cs typeface="Verdana"/>
              </a:rPr>
              <a:t>create </a:t>
            </a:r>
            <a:r>
              <a:rPr dirty="0" sz="2800" spc="-5">
                <a:latin typeface="Verdana"/>
                <a:cs typeface="Verdana"/>
              </a:rPr>
              <a:t>model </a:t>
            </a:r>
            <a:r>
              <a:rPr dirty="0" sz="2800" spc="-105">
                <a:latin typeface="Verdana"/>
                <a:cs typeface="Verdana"/>
              </a:rPr>
              <a:t>that </a:t>
            </a:r>
            <a:r>
              <a:rPr dirty="0" sz="2800" spc="-5">
                <a:latin typeface="Verdana"/>
                <a:cs typeface="Verdana"/>
              </a:rPr>
              <a:t>can </a:t>
            </a:r>
            <a:r>
              <a:rPr dirty="0" sz="2800" spc="-10">
                <a:latin typeface="Verdana"/>
                <a:cs typeface="Verdana"/>
              </a:rPr>
              <a:t>predict </a:t>
            </a:r>
            <a:r>
              <a:rPr dirty="0" sz="2800" spc="-20">
                <a:latin typeface="Verdana"/>
                <a:cs typeface="Verdana"/>
              </a:rPr>
              <a:t>is </a:t>
            </a:r>
            <a:r>
              <a:rPr dirty="0" sz="2800" spc="-114">
                <a:latin typeface="Verdana"/>
                <a:cs typeface="Verdana"/>
              </a:rPr>
              <a:t>it </a:t>
            </a:r>
            <a:r>
              <a:rPr dirty="0" sz="2800" spc="-55">
                <a:latin typeface="Verdana"/>
                <a:cs typeface="Verdana"/>
              </a:rPr>
              <a:t>the </a:t>
            </a:r>
            <a:r>
              <a:rPr dirty="0" sz="2800" spc="55">
                <a:latin typeface="Verdana"/>
                <a:cs typeface="Verdana"/>
              </a:rPr>
              <a:t>good </a:t>
            </a:r>
            <a:r>
              <a:rPr dirty="0" sz="2800" spc="-40">
                <a:latin typeface="Verdana"/>
                <a:cs typeface="Verdana"/>
              </a:rPr>
              <a:t>loan </a:t>
            </a:r>
            <a:r>
              <a:rPr dirty="0" sz="2800" spc="-50">
                <a:latin typeface="Verdana"/>
                <a:cs typeface="Verdana"/>
              </a:rPr>
              <a:t>or </a:t>
            </a:r>
            <a:r>
              <a:rPr dirty="0" sz="2800" spc="-70">
                <a:latin typeface="Verdana"/>
                <a:cs typeface="Verdana"/>
              </a:rPr>
              <a:t>a </a:t>
            </a:r>
            <a:r>
              <a:rPr dirty="0" sz="2800" spc="-10">
                <a:latin typeface="Verdana"/>
                <a:cs typeface="Verdana"/>
              </a:rPr>
              <a:t>bad </a:t>
            </a:r>
            <a:r>
              <a:rPr dirty="0" sz="2800" spc="-40">
                <a:latin typeface="Verdana"/>
                <a:cs typeface="Verdana"/>
              </a:rPr>
              <a:t>loan </a:t>
            </a:r>
            <a:r>
              <a:rPr dirty="0" sz="2800" spc="30">
                <a:latin typeface="Verdana"/>
                <a:cs typeface="Verdana"/>
              </a:rPr>
              <a:t>based </a:t>
            </a:r>
            <a:r>
              <a:rPr dirty="0" sz="2800" spc="-40">
                <a:latin typeface="Verdana"/>
                <a:cs typeface="Verdana"/>
              </a:rPr>
              <a:t>on </a:t>
            </a:r>
            <a:r>
              <a:rPr dirty="0" sz="2800" spc="-55">
                <a:latin typeface="Verdana"/>
                <a:cs typeface="Verdana"/>
              </a:rPr>
              <a:t>data </a:t>
            </a:r>
            <a:r>
              <a:rPr dirty="0" sz="2800" spc="15">
                <a:latin typeface="Verdana"/>
                <a:cs typeface="Verdana"/>
              </a:rPr>
              <a:t>before </a:t>
            </a:r>
            <a:r>
              <a:rPr dirty="0" sz="2800" spc="-60">
                <a:latin typeface="Verdana"/>
                <a:cs typeface="Verdana"/>
              </a:rPr>
              <a:t>the </a:t>
            </a:r>
            <a:r>
              <a:rPr dirty="0" sz="2800" spc="-55">
                <a:latin typeface="Verdana"/>
                <a:cs typeface="Verdana"/>
              </a:rPr>
              <a:t> </a:t>
            </a:r>
            <a:r>
              <a:rPr dirty="0" sz="2800" spc="-15">
                <a:latin typeface="Verdana"/>
                <a:cs typeface="Verdana"/>
              </a:rPr>
              <a:t>credit</a:t>
            </a:r>
            <a:r>
              <a:rPr dirty="0" sz="2800" spc="-210">
                <a:latin typeface="Verdana"/>
                <a:cs typeface="Verdana"/>
              </a:rPr>
              <a:t> </a:t>
            </a:r>
            <a:r>
              <a:rPr dirty="0" sz="2800" spc="-20">
                <a:latin typeface="Verdana"/>
                <a:cs typeface="Verdana"/>
              </a:rPr>
              <a:t>is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125">
                <a:latin typeface="Verdana"/>
                <a:cs typeface="Verdana"/>
              </a:rPr>
              <a:t>given.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687" y="743861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291" y="4382016"/>
            <a:ext cx="13078460" cy="0"/>
          </a:xfrm>
          <a:custGeom>
            <a:avLst/>
            <a:gdLst/>
            <a:ahLst/>
            <a:cxnLst/>
            <a:rect l="l" t="t" r="r" b="b"/>
            <a:pathLst>
              <a:path w="13078460" h="0">
                <a:moveTo>
                  <a:pt x="1307786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1839" y="6203070"/>
            <a:ext cx="11363324" cy="2371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3540037"/>
            <a:ext cx="16250919" cy="2117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0140" algn="l"/>
                <a:tab pos="4504055" algn="l"/>
                <a:tab pos="5825490" algn="l"/>
                <a:tab pos="7146290" algn="l"/>
                <a:tab pos="8996045" algn="l"/>
                <a:tab pos="9524365" algn="l"/>
              </a:tabLst>
            </a:pPr>
            <a:r>
              <a:rPr dirty="0" sz="3400" spc="295" b="1">
                <a:latin typeface="Trebuchet MS"/>
                <a:cs typeface="Trebuchet MS"/>
              </a:rPr>
              <a:t>Dropping	</a:t>
            </a:r>
            <a:r>
              <a:rPr dirty="0" sz="3400" spc="204" b="1">
                <a:latin typeface="Trebuchet MS"/>
                <a:cs typeface="Trebuchet MS"/>
              </a:rPr>
              <a:t>columns	</a:t>
            </a:r>
            <a:r>
              <a:rPr dirty="0" sz="3400" spc="315" b="1">
                <a:latin typeface="Trebuchet MS"/>
                <a:cs typeface="Trebuchet MS"/>
              </a:rPr>
              <a:t>with	</a:t>
            </a:r>
            <a:r>
              <a:rPr dirty="0" sz="3400" spc="570" b="1">
                <a:latin typeface="Trebuchet MS"/>
                <a:cs typeface="Trebuchet MS"/>
              </a:rPr>
              <a:t>null	</a:t>
            </a:r>
            <a:r>
              <a:rPr dirty="0" sz="3400" spc="400" b="1">
                <a:latin typeface="Trebuchet MS"/>
                <a:cs typeface="Trebuchet MS"/>
              </a:rPr>
              <a:t>values	</a:t>
            </a:r>
            <a:r>
              <a:rPr dirty="0" sz="3400" spc="85" b="1">
                <a:latin typeface="Trebuchet MS"/>
                <a:cs typeface="Trebuchet MS"/>
              </a:rPr>
              <a:t>&gt;	</a:t>
            </a:r>
            <a:r>
              <a:rPr dirty="0" sz="3400" spc="-30" b="1">
                <a:latin typeface="Trebuchet MS"/>
                <a:cs typeface="Trebuchet MS"/>
              </a:rPr>
              <a:t>30%</a:t>
            </a:r>
            <a:endParaRPr sz="3400">
              <a:latin typeface="Trebuchet MS"/>
              <a:cs typeface="Trebuchet MS"/>
            </a:endParaRPr>
          </a:p>
          <a:p>
            <a:pPr marL="12700" marR="5080">
              <a:lnSpc>
                <a:spcPct val="129500"/>
              </a:lnSpc>
              <a:spcBef>
                <a:spcPts val="3690"/>
              </a:spcBef>
            </a:pPr>
            <a:r>
              <a:rPr dirty="0" sz="2800" spc="160">
                <a:latin typeface="Verdana"/>
                <a:cs typeface="Verdana"/>
              </a:rPr>
              <a:t>We</a:t>
            </a:r>
            <a:r>
              <a:rPr dirty="0" sz="2800" spc="35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also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10">
                <a:latin typeface="Verdana"/>
                <a:cs typeface="Verdana"/>
              </a:rPr>
              <a:t>need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-5">
                <a:latin typeface="Verdana"/>
                <a:cs typeface="Verdana"/>
              </a:rPr>
              <a:t>to</a:t>
            </a:r>
            <a:r>
              <a:rPr dirty="0" sz="2800" spc="35">
                <a:latin typeface="Verdana"/>
                <a:cs typeface="Verdana"/>
              </a:rPr>
              <a:t> </a:t>
            </a:r>
            <a:r>
              <a:rPr dirty="0" sz="2800" spc="-10">
                <a:latin typeface="Verdana"/>
                <a:cs typeface="Verdana"/>
              </a:rPr>
              <a:t>drop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15">
                <a:latin typeface="Verdana"/>
                <a:cs typeface="Verdana"/>
              </a:rPr>
              <a:t>some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-20">
                <a:latin typeface="Verdana"/>
                <a:cs typeface="Verdana"/>
              </a:rPr>
              <a:t>columns</a:t>
            </a:r>
            <a:r>
              <a:rPr dirty="0" sz="2800" spc="35">
                <a:latin typeface="Verdana"/>
                <a:cs typeface="Verdana"/>
              </a:rPr>
              <a:t> </a:t>
            </a:r>
            <a:r>
              <a:rPr dirty="0" sz="2800" spc="-110">
                <a:latin typeface="Verdana"/>
                <a:cs typeface="Verdana"/>
              </a:rPr>
              <a:t>that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-90">
                <a:latin typeface="Verdana"/>
                <a:cs typeface="Verdana"/>
              </a:rPr>
              <a:t>have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-80">
                <a:latin typeface="Verdana"/>
                <a:cs typeface="Verdana"/>
              </a:rPr>
              <a:t>null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-45">
                <a:latin typeface="Verdana"/>
                <a:cs typeface="Verdana"/>
              </a:rPr>
              <a:t>values</a:t>
            </a:r>
            <a:r>
              <a:rPr dirty="0" sz="2800" spc="35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more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-125">
                <a:latin typeface="Verdana"/>
                <a:cs typeface="Verdana"/>
              </a:rPr>
              <a:t>than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60">
                <a:latin typeface="Verdana"/>
                <a:cs typeface="Verdana"/>
              </a:rPr>
              <a:t>30</a:t>
            </a:r>
            <a:r>
              <a:rPr dirty="0" sz="2800" spc="35">
                <a:latin typeface="Verdana"/>
                <a:cs typeface="Verdana"/>
              </a:rPr>
              <a:t> </a:t>
            </a:r>
            <a:r>
              <a:rPr dirty="0" sz="2800" spc="-585">
                <a:latin typeface="Verdana"/>
                <a:cs typeface="Verdana"/>
              </a:rPr>
              <a:t>%.</a:t>
            </a:r>
            <a:r>
              <a:rPr dirty="0" sz="2800" spc="-360">
                <a:latin typeface="Verdana"/>
                <a:cs typeface="Verdana"/>
              </a:rPr>
              <a:t> </a:t>
            </a:r>
            <a:r>
              <a:rPr dirty="0" sz="2800" spc="-35">
                <a:latin typeface="Verdana"/>
                <a:cs typeface="Verdana"/>
              </a:rPr>
              <a:t>This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10">
                <a:latin typeface="Verdana"/>
                <a:cs typeface="Verdana"/>
              </a:rPr>
              <a:t>need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-5">
                <a:latin typeface="Verdana"/>
                <a:cs typeface="Verdana"/>
              </a:rPr>
              <a:t>to</a:t>
            </a:r>
            <a:r>
              <a:rPr dirty="0" sz="2800" spc="40">
                <a:latin typeface="Verdana"/>
                <a:cs typeface="Verdana"/>
              </a:rPr>
              <a:t> </a:t>
            </a:r>
            <a:r>
              <a:rPr dirty="0" sz="2800" spc="55">
                <a:latin typeface="Verdana"/>
                <a:cs typeface="Verdana"/>
              </a:rPr>
              <a:t>do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-30">
                <a:latin typeface="Verdana"/>
                <a:cs typeface="Verdana"/>
              </a:rPr>
              <a:t>for</a:t>
            </a:r>
            <a:r>
              <a:rPr dirty="0" sz="2800" spc="-210">
                <a:latin typeface="Verdana"/>
                <a:cs typeface="Verdana"/>
              </a:rPr>
              <a:t> </a:t>
            </a:r>
            <a:r>
              <a:rPr dirty="0" sz="2800" spc="-110">
                <a:latin typeface="Verdana"/>
                <a:cs typeface="Verdana"/>
              </a:rPr>
              <a:t>making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our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5">
                <a:latin typeface="Verdana"/>
                <a:cs typeface="Verdana"/>
              </a:rPr>
              <a:t>model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75">
                <a:latin typeface="Verdana"/>
                <a:cs typeface="Verdana"/>
              </a:rPr>
              <a:t>better.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291" y="4244781"/>
            <a:ext cx="13078460" cy="0"/>
          </a:xfrm>
          <a:custGeom>
            <a:avLst/>
            <a:gdLst/>
            <a:ahLst/>
            <a:cxnLst/>
            <a:rect l="l" t="t" r="r" b="b"/>
            <a:pathLst>
              <a:path w="13078460" h="0">
                <a:moveTo>
                  <a:pt x="1307786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4020" y="6065834"/>
            <a:ext cx="11620499" cy="2676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3402803"/>
            <a:ext cx="16251555" cy="2117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0140" algn="l"/>
                <a:tab pos="3711575" algn="l"/>
                <a:tab pos="5561330" algn="l"/>
                <a:tab pos="6617970" algn="l"/>
                <a:tab pos="10317480" algn="l"/>
              </a:tabLst>
            </a:pPr>
            <a:r>
              <a:rPr dirty="0" sz="3400" spc="345" b="1">
                <a:latin typeface="Trebuchet MS"/>
                <a:cs typeface="Trebuchet MS"/>
              </a:rPr>
              <a:t>Handling	</a:t>
            </a:r>
            <a:r>
              <a:rPr dirty="0" sz="3400" spc="570" b="1">
                <a:latin typeface="Trebuchet MS"/>
                <a:cs typeface="Trebuchet MS"/>
              </a:rPr>
              <a:t>null	</a:t>
            </a:r>
            <a:r>
              <a:rPr dirty="0" sz="3400" spc="400" b="1">
                <a:latin typeface="Trebuchet MS"/>
                <a:cs typeface="Trebuchet MS"/>
              </a:rPr>
              <a:t>values	</a:t>
            </a:r>
            <a:r>
              <a:rPr dirty="0" sz="3400" spc="530" b="1">
                <a:latin typeface="Trebuchet MS"/>
                <a:cs typeface="Trebuchet MS"/>
              </a:rPr>
              <a:t>for	</a:t>
            </a:r>
            <a:r>
              <a:rPr dirty="0" sz="3400" spc="295" b="1">
                <a:latin typeface="Trebuchet MS"/>
                <a:cs typeface="Trebuchet MS"/>
              </a:rPr>
              <a:t>non-numerical	</a:t>
            </a:r>
            <a:r>
              <a:rPr dirty="0" sz="3400" spc="204" b="1">
                <a:latin typeface="Trebuchet MS"/>
                <a:cs typeface="Trebuchet MS"/>
              </a:rPr>
              <a:t>columns</a:t>
            </a:r>
            <a:endParaRPr sz="3400">
              <a:latin typeface="Trebuchet MS"/>
              <a:cs typeface="Trebuchet MS"/>
            </a:endParaRPr>
          </a:p>
          <a:p>
            <a:pPr marL="12700" marR="5080">
              <a:lnSpc>
                <a:spcPct val="129500"/>
              </a:lnSpc>
              <a:spcBef>
                <a:spcPts val="3690"/>
              </a:spcBef>
            </a:pPr>
            <a:r>
              <a:rPr dirty="0" sz="2800" spc="160">
                <a:latin typeface="Verdana"/>
                <a:cs typeface="Verdana"/>
              </a:rPr>
              <a:t>We</a:t>
            </a:r>
            <a:r>
              <a:rPr dirty="0" sz="2800" spc="455">
                <a:latin typeface="Verdana"/>
                <a:cs typeface="Verdana"/>
              </a:rPr>
              <a:t> </a:t>
            </a:r>
            <a:r>
              <a:rPr dirty="0" sz="2800" spc="-5">
                <a:latin typeface="Verdana"/>
                <a:cs typeface="Verdana"/>
              </a:rPr>
              <a:t>can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-80">
                <a:latin typeface="Verdana"/>
                <a:cs typeface="Verdana"/>
              </a:rPr>
              <a:t>handling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the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-90">
                <a:latin typeface="Verdana"/>
                <a:cs typeface="Verdana"/>
              </a:rPr>
              <a:t>non-numerical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-20">
                <a:latin typeface="Verdana"/>
                <a:cs typeface="Verdana"/>
              </a:rPr>
              <a:t>columns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-50">
                <a:latin typeface="Verdana"/>
                <a:cs typeface="Verdana"/>
              </a:rPr>
              <a:t>by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filling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-60">
                <a:latin typeface="Verdana"/>
                <a:cs typeface="Verdana"/>
              </a:rPr>
              <a:t>the</a:t>
            </a:r>
            <a:r>
              <a:rPr dirty="0" sz="2800" spc="455">
                <a:latin typeface="Verdana"/>
                <a:cs typeface="Verdana"/>
              </a:rPr>
              <a:t> </a:t>
            </a:r>
            <a:r>
              <a:rPr dirty="0" sz="2800" spc="-80">
                <a:latin typeface="Verdana"/>
                <a:cs typeface="Verdana"/>
              </a:rPr>
              <a:t>null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-45">
                <a:latin typeface="Verdana"/>
                <a:cs typeface="Verdana"/>
              </a:rPr>
              <a:t>values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-100">
                <a:latin typeface="Verdana"/>
                <a:cs typeface="Verdana"/>
              </a:rPr>
              <a:t>with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-5">
                <a:latin typeface="Verdana"/>
                <a:cs typeface="Verdana"/>
              </a:rPr>
              <a:t>mode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40">
                <a:latin typeface="Verdana"/>
                <a:cs typeface="Verdana"/>
              </a:rPr>
              <a:t>of</a:t>
            </a:r>
            <a:r>
              <a:rPr dirty="0" sz="2800" spc="459">
                <a:latin typeface="Verdana"/>
                <a:cs typeface="Verdana"/>
              </a:rPr>
              <a:t> </a:t>
            </a:r>
            <a:r>
              <a:rPr dirty="0" sz="2800" spc="20">
                <a:latin typeface="Verdana"/>
                <a:cs typeface="Verdana"/>
              </a:rPr>
              <a:t>each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column.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291" y="4486907"/>
            <a:ext cx="13078460" cy="0"/>
          </a:xfrm>
          <a:custGeom>
            <a:avLst/>
            <a:gdLst/>
            <a:ahLst/>
            <a:cxnLst/>
            <a:rect l="l" t="t" r="r" b="b"/>
            <a:pathLst>
              <a:path w="13078460" h="0">
                <a:moveTo>
                  <a:pt x="1307786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6000" y="3644929"/>
            <a:ext cx="16250919" cy="2117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0140" algn="l"/>
                <a:tab pos="3711575" algn="l"/>
                <a:tab pos="5561330" algn="l"/>
                <a:tab pos="6617970" algn="l"/>
                <a:tab pos="9260205" algn="l"/>
              </a:tabLst>
            </a:pPr>
            <a:r>
              <a:rPr dirty="0" sz="3400" spc="345" b="1">
                <a:latin typeface="Trebuchet MS"/>
                <a:cs typeface="Trebuchet MS"/>
              </a:rPr>
              <a:t>Handling	</a:t>
            </a:r>
            <a:r>
              <a:rPr dirty="0" sz="3400" spc="570" b="1">
                <a:latin typeface="Trebuchet MS"/>
                <a:cs typeface="Trebuchet MS"/>
              </a:rPr>
              <a:t>null	</a:t>
            </a:r>
            <a:r>
              <a:rPr dirty="0" sz="3400" spc="400" b="1">
                <a:latin typeface="Trebuchet MS"/>
                <a:cs typeface="Trebuchet MS"/>
              </a:rPr>
              <a:t>values	</a:t>
            </a:r>
            <a:r>
              <a:rPr dirty="0" sz="3400" spc="530" b="1">
                <a:latin typeface="Trebuchet MS"/>
                <a:cs typeface="Trebuchet MS"/>
              </a:rPr>
              <a:t>for	</a:t>
            </a:r>
            <a:r>
              <a:rPr dirty="0" sz="3400" spc="305" b="1">
                <a:latin typeface="Trebuchet MS"/>
                <a:cs typeface="Trebuchet MS"/>
              </a:rPr>
              <a:t>numerical	</a:t>
            </a:r>
            <a:r>
              <a:rPr dirty="0" sz="3400" spc="204" b="1">
                <a:latin typeface="Trebuchet MS"/>
                <a:cs typeface="Trebuchet MS"/>
              </a:rPr>
              <a:t>columns</a:t>
            </a:r>
            <a:endParaRPr sz="3400">
              <a:latin typeface="Trebuchet MS"/>
              <a:cs typeface="Trebuchet MS"/>
            </a:endParaRPr>
          </a:p>
          <a:p>
            <a:pPr marL="12700" marR="5080">
              <a:lnSpc>
                <a:spcPct val="129500"/>
              </a:lnSpc>
              <a:spcBef>
                <a:spcPts val="3690"/>
              </a:spcBef>
            </a:pPr>
            <a:r>
              <a:rPr dirty="0" sz="2800" spc="160">
                <a:latin typeface="Verdana"/>
                <a:cs typeface="Verdana"/>
              </a:rPr>
              <a:t>We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5">
                <a:latin typeface="Verdana"/>
                <a:cs typeface="Verdana"/>
              </a:rPr>
              <a:t>can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80">
                <a:latin typeface="Verdana"/>
                <a:cs typeface="Verdana"/>
              </a:rPr>
              <a:t>handling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the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numerical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20">
                <a:latin typeface="Verdana"/>
                <a:cs typeface="Verdana"/>
              </a:rPr>
              <a:t>columns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50">
                <a:latin typeface="Verdana"/>
                <a:cs typeface="Verdana"/>
              </a:rPr>
              <a:t>by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filling</a:t>
            </a:r>
            <a:r>
              <a:rPr dirty="0" sz="2800" spc="10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the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80">
                <a:latin typeface="Verdana"/>
                <a:cs typeface="Verdana"/>
              </a:rPr>
              <a:t>null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45">
                <a:latin typeface="Verdana"/>
                <a:cs typeface="Verdana"/>
              </a:rPr>
              <a:t>values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100">
                <a:latin typeface="Verdana"/>
                <a:cs typeface="Verdana"/>
              </a:rPr>
              <a:t>with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90">
                <a:latin typeface="Verdana"/>
                <a:cs typeface="Verdana"/>
              </a:rPr>
              <a:t>mean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50">
                <a:latin typeface="Verdana"/>
                <a:cs typeface="Verdana"/>
              </a:rPr>
              <a:t>or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120">
                <a:latin typeface="Verdana"/>
                <a:cs typeface="Verdana"/>
              </a:rPr>
              <a:t>median.</a:t>
            </a:r>
            <a:r>
              <a:rPr dirty="0" sz="2800" spc="10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But</a:t>
            </a:r>
            <a:r>
              <a:rPr dirty="0" sz="2800" spc="5">
                <a:latin typeface="Verdana"/>
                <a:cs typeface="Verdana"/>
              </a:rPr>
              <a:t> </a:t>
            </a:r>
            <a:r>
              <a:rPr dirty="0" sz="2800" spc="-150">
                <a:latin typeface="Verdana"/>
                <a:cs typeface="Verdana"/>
              </a:rPr>
              <a:t>in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-75">
                <a:latin typeface="Verdana"/>
                <a:cs typeface="Verdana"/>
              </a:rPr>
              <a:t>this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5">
                <a:latin typeface="Verdana"/>
                <a:cs typeface="Verdana"/>
              </a:rPr>
              <a:t>occasion,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we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30">
                <a:latin typeface="Verdana"/>
                <a:cs typeface="Verdana"/>
              </a:rPr>
              <a:t>will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90">
                <a:latin typeface="Verdana"/>
                <a:cs typeface="Verdana"/>
              </a:rPr>
              <a:t>see</a:t>
            </a:r>
            <a:r>
              <a:rPr dirty="0" sz="2800" spc="-200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the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75">
                <a:latin typeface="Verdana"/>
                <a:cs typeface="Verdana"/>
              </a:rPr>
              <a:t>distribution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40">
                <a:latin typeface="Verdana"/>
                <a:cs typeface="Verdana"/>
              </a:rPr>
              <a:t>of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20">
                <a:latin typeface="Verdana"/>
                <a:cs typeface="Verdana"/>
              </a:rPr>
              <a:t>each</a:t>
            </a:r>
            <a:r>
              <a:rPr dirty="0" sz="2800" spc="-200">
                <a:latin typeface="Verdana"/>
                <a:cs typeface="Verdana"/>
              </a:rPr>
              <a:t> </a:t>
            </a:r>
            <a:r>
              <a:rPr dirty="0" sz="2800" spc="-40">
                <a:latin typeface="Verdana"/>
                <a:cs typeface="Verdana"/>
              </a:rPr>
              <a:t>column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114">
                <a:latin typeface="Verdana"/>
                <a:cs typeface="Verdana"/>
              </a:rPr>
              <a:t>first.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687" y="743857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291" y="4486905"/>
            <a:ext cx="13078460" cy="0"/>
          </a:xfrm>
          <a:custGeom>
            <a:avLst/>
            <a:gdLst/>
            <a:ahLst/>
            <a:cxnLst/>
            <a:rect l="l" t="t" r="r" b="b"/>
            <a:pathLst>
              <a:path w="13078460" h="0">
                <a:moveTo>
                  <a:pt x="1307786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615" y="5143500"/>
            <a:ext cx="3771899" cy="38290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9359" y="5143500"/>
            <a:ext cx="3667124" cy="3829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18227" y="5143500"/>
            <a:ext cx="3667124" cy="38290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95939" y="5143500"/>
            <a:ext cx="3667124" cy="38290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0687" y="743856"/>
            <a:ext cx="1124775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40">
                <a:latin typeface="Tahoma"/>
                <a:cs typeface="Tahoma"/>
              </a:rPr>
              <a:t>D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>
                <a:latin typeface="Tahoma"/>
                <a:cs typeface="Tahoma"/>
              </a:rPr>
              <a:t>t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 spc="-815">
                <a:latin typeface="Tahoma"/>
                <a:cs typeface="Tahoma"/>
              </a:rPr>
              <a:t> 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830">
                <a:latin typeface="Tahoma"/>
                <a:cs typeface="Tahoma"/>
              </a:rPr>
              <a:t>-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495">
                <a:latin typeface="Tahoma"/>
                <a:cs typeface="Tahoma"/>
              </a:rPr>
              <a:t>o</a:t>
            </a:r>
            <a:r>
              <a:rPr dirty="0" sz="9000" spc="875">
                <a:latin typeface="Tahoma"/>
                <a:cs typeface="Tahoma"/>
              </a:rPr>
              <a:t>c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940">
                <a:latin typeface="Tahoma"/>
                <a:cs typeface="Tahoma"/>
              </a:rPr>
              <a:t>ss</a:t>
            </a:r>
            <a:r>
              <a:rPr dirty="0" sz="9000" spc="200">
                <a:latin typeface="Tahoma"/>
                <a:cs typeface="Tahoma"/>
              </a:rPr>
              <a:t>i</a:t>
            </a:r>
            <a:r>
              <a:rPr dirty="0" sz="9000" spc="695">
                <a:latin typeface="Tahoma"/>
                <a:cs typeface="Tahoma"/>
              </a:rPr>
              <a:t>n</a:t>
            </a:r>
            <a:r>
              <a:rPr dirty="0" sz="9000" spc="575">
                <a:latin typeface="Tahoma"/>
                <a:cs typeface="Tahoma"/>
              </a:rPr>
              <a:t>g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3644929"/>
            <a:ext cx="1112329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0140" algn="l"/>
                <a:tab pos="3711575" algn="l"/>
                <a:tab pos="5561330" algn="l"/>
                <a:tab pos="6617970" algn="l"/>
                <a:tab pos="9260205" algn="l"/>
              </a:tabLst>
            </a:pPr>
            <a:r>
              <a:rPr dirty="0" sz="3400" spc="345" b="1">
                <a:latin typeface="Trebuchet MS"/>
                <a:cs typeface="Trebuchet MS"/>
              </a:rPr>
              <a:t>Handling	</a:t>
            </a:r>
            <a:r>
              <a:rPr dirty="0" sz="3400" spc="570" b="1">
                <a:latin typeface="Trebuchet MS"/>
                <a:cs typeface="Trebuchet MS"/>
              </a:rPr>
              <a:t>null	</a:t>
            </a:r>
            <a:r>
              <a:rPr dirty="0" sz="3400" spc="400" b="1">
                <a:latin typeface="Trebuchet MS"/>
                <a:cs typeface="Trebuchet MS"/>
              </a:rPr>
              <a:t>values	</a:t>
            </a:r>
            <a:r>
              <a:rPr dirty="0" sz="3400" spc="530" b="1">
                <a:latin typeface="Trebuchet MS"/>
                <a:cs typeface="Trebuchet MS"/>
              </a:rPr>
              <a:t>for	</a:t>
            </a:r>
            <a:r>
              <a:rPr dirty="0" sz="3400" spc="305" b="1">
                <a:latin typeface="Trebuchet MS"/>
                <a:cs typeface="Trebuchet MS"/>
              </a:rPr>
              <a:t>numerical	</a:t>
            </a:r>
            <a:r>
              <a:rPr dirty="0" sz="3400" spc="204" b="1">
                <a:latin typeface="Trebuchet MS"/>
                <a:cs typeface="Trebuchet MS"/>
              </a:rPr>
              <a:t>columns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291" y="4486908"/>
            <a:ext cx="13078460" cy="0"/>
          </a:xfrm>
          <a:custGeom>
            <a:avLst/>
            <a:gdLst/>
            <a:ahLst/>
            <a:cxnLst/>
            <a:rect l="l" t="t" r="r" b="b"/>
            <a:pathLst>
              <a:path w="13078460" h="0">
                <a:moveTo>
                  <a:pt x="1307786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174" y="5143503"/>
            <a:ext cx="3667124" cy="38290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4041" y="5143503"/>
            <a:ext cx="3667124" cy="3829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01753" y="5143503"/>
            <a:ext cx="3667124" cy="38290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79462" y="5143503"/>
            <a:ext cx="3667124" cy="38290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0687" y="743861"/>
            <a:ext cx="1124775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40">
                <a:latin typeface="Tahoma"/>
                <a:cs typeface="Tahoma"/>
              </a:rPr>
              <a:t>D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>
                <a:latin typeface="Tahoma"/>
                <a:cs typeface="Tahoma"/>
              </a:rPr>
              <a:t>t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 spc="-815">
                <a:latin typeface="Tahoma"/>
                <a:cs typeface="Tahoma"/>
              </a:rPr>
              <a:t> 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830">
                <a:latin typeface="Tahoma"/>
                <a:cs typeface="Tahoma"/>
              </a:rPr>
              <a:t>-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495">
                <a:latin typeface="Tahoma"/>
                <a:cs typeface="Tahoma"/>
              </a:rPr>
              <a:t>o</a:t>
            </a:r>
            <a:r>
              <a:rPr dirty="0" sz="9000" spc="875">
                <a:latin typeface="Tahoma"/>
                <a:cs typeface="Tahoma"/>
              </a:rPr>
              <a:t>c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940">
                <a:latin typeface="Tahoma"/>
                <a:cs typeface="Tahoma"/>
              </a:rPr>
              <a:t>ss</a:t>
            </a:r>
            <a:r>
              <a:rPr dirty="0" sz="9000" spc="200">
                <a:latin typeface="Tahoma"/>
                <a:cs typeface="Tahoma"/>
              </a:rPr>
              <a:t>i</a:t>
            </a:r>
            <a:r>
              <a:rPr dirty="0" sz="9000" spc="695">
                <a:latin typeface="Tahoma"/>
                <a:cs typeface="Tahoma"/>
              </a:rPr>
              <a:t>n</a:t>
            </a:r>
            <a:r>
              <a:rPr dirty="0" sz="9000" spc="575">
                <a:latin typeface="Tahoma"/>
                <a:cs typeface="Tahoma"/>
              </a:rPr>
              <a:t>g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3644932"/>
            <a:ext cx="1112329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0140" algn="l"/>
                <a:tab pos="3711575" algn="l"/>
                <a:tab pos="5561330" algn="l"/>
                <a:tab pos="6617970" algn="l"/>
                <a:tab pos="9260205" algn="l"/>
              </a:tabLst>
            </a:pPr>
            <a:r>
              <a:rPr dirty="0" sz="3400" spc="345" b="1">
                <a:latin typeface="Trebuchet MS"/>
                <a:cs typeface="Trebuchet MS"/>
              </a:rPr>
              <a:t>Handling	</a:t>
            </a:r>
            <a:r>
              <a:rPr dirty="0" sz="3400" spc="570" b="1">
                <a:latin typeface="Trebuchet MS"/>
                <a:cs typeface="Trebuchet MS"/>
              </a:rPr>
              <a:t>null	</a:t>
            </a:r>
            <a:r>
              <a:rPr dirty="0" sz="3400" spc="400" b="1">
                <a:latin typeface="Trebuchet MS"/>
                <a:cs typeface="Trebuchet MS"/>
              </a:rPr>
              <a:t>values	</a:t>
            </a:r>
            <a:r>
              <a:rPr dirty="0" sz="3400" spc="530" b="1">
                <a:latin typeface="Trebuchet MS"/>
                <a:cs typeface="Trebuchet MS"/>
              </a:rPr>
              <a:t>for	</a:t>
            </a:r>
            <a:r>
              <a:rPr dirty="0" sz="3400" spc="305" b="1">
                <a:latin typeface="Trebuchet MS"/>
                <a:cs typeface="Trebuchet MS"/>
              </a:rPr>
              <a:t>numerical	</a:t>
            </a:r>
            <a:r>
              <a:rPr dirty="0" sz="3400" spc="204" b="1">
                <a:latin typeface="Trebuchet MS"/>
                <a:cs typeface="Trebuchet MS"/>
              </a:rPr>
              <a:t>columns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291" y="4486906"/>
            <a:ext cx="13078460" cy="0"/>
          </a:xfrm>
          <a:custGeom>
            <a:avLst/>
            <a:gdLst/>
            <a:ahLst/>
            <a:cxnLst/>
            <a:rect l="l" t="t" r="r" b="b"/>
            <a:pathLst>
              <a:path w="13078460" h="0">
                <a:moveTo>
                  <a:pt x="1307786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059" y="5143500"/>
            <a:ext cx="3667124" cy="38290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7576" y="5143500"/>
            <a:ext cx="3771899" cy="3829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8639" y="5143500"/>
            <a:ext cx="3771899" cy="38290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19702" y="5143500"/>
            <a:ext cx="3771899" cy="38290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0687" y="743856"/>
            <a:ext cx="1124775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40">
                <a:latin typeface="Tahoma"/>
                <a:cs typeface="Tahoma"/>
              </a:rPr>
              <a:t>D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>
                <a:latin typeface="Tahoma"/>
                <a:cs typeface="Tahoma"/>
              </a:rPr>
              <a:t>t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 spc="-815">
                <a:latin typeface="Tahoma"/>
                <a:cs typeface="Tahoma"/>
              </a:rPr>
              <a:t> 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830">
                <a:latin typeface="Tahoma"/>
                <a:cs typeface="Tahoma"/>
              </a:rPr>
              <a:t>-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495">
                <a:latin typeface="Tahoma"/>
                <a:cs typeface="Tahoma"/>
              </a:rPr>
              <a:t>o</a:t>
            </a:r>
            <a:r>
              <a:rPr dirty="0" sz="9000" spc="875">
                <a:latin typeface="Tahoma"/>
                <a:cs typeface="Tahoma"/>
              </a:rPr>
              <a:t>c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940">
                <a:latin typeface="Tahoma"/>
                <a:cs typeface="Tahoma"/>
              </a:rPr>
              <a:t>ss</a:t>
            </a:r>
            <a:r>
              <a:rPr dirty="0" sz="9000" spc="200">
                <a:latin typeface="Tahoma"/>
                <a:cs typeface="Tahoma"/>
              </a:rPr>
              <a:t>i</a:t>
            </a:r>
            <a:r>
              <a:rPr dirty="0" sz="9000" spc="695">
                <a:latin typeface="Tahoma"/>
                <a:cs typeface="Tahoma"/>
              </a:rPr>
              <a:t>n</a:t>
            </a:r>
            <a:r>
              <a:rPr dirty="0" sz="9000" spc="575">
                <a:latin typeface="Tahoma"/>
                <a:cs typeface="Tahoma"/>
              </a:rPr>
              <a:t>g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3644927"/>
            <a:ext cx="1112329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0140" algn="l"/>
                <a:tab pos="3711575" algn="l"/>
                <a:tab pos="5561330" algn="l"/>
                <a:tab pos="6617970" algn="l"/>
                <a:tab pos="9260205" algn="l"/>
              </a:tabLst>
            </a:pPr>
            <a:r>
              <a:rPr dirty="0" sz="3400" spc="345" b="1">
                <a:latin typeface="Trebuchet MS"/>
                <a:cs typeface="Trebuchet MS"/>
              </a:rPr>
              <a:t>Handling	</a:t>
            </a:r>
            <a:r>
              <a:rPr dirty="0" sz="3400" spc="570" b="1">
                <a:latin typeface="Trebuchet MS"/>
                <a:cs typeface="Trebuchet MS"/>
              </a:rPr>
              <a:t>null	</a:t>
            </a:r>
            <a:r>
              <a:rPr dirty="0" sz="3400" spc="400" b="1">
                <a:latin typeface="Trebuchet MS"/>
                <a:cs typeface="Trebuchet MS"/>
              </a:rPr>
              <a:t>values	</a:t>
            </a:r>
            <a:r>
              <a:rPr dirty="0" sz="3400" spc="530" b="1">
                <a:latin typeface="Trebuchet MS"/>
                <a:cs typeface="Trebuchet MS"/>
              </a:rPr>
              <a:t>for	</a:t>
            </a:r>
            <a:r>
              <a:rPr dirty="0" sz="3400" spc="305" b="1">
                <a:latin typeface="Trebuchet MS"/>
                <a:cs typeface="Trebuchet MS"/>
              </a:rPr>
              <a:t>numerical	</a:t>
            </a:r>
            <a:r>
              <a:rPr dirty="0" sz="3400" spc="204" b="1">
                <a:latin typeface="Trebuchet MS"/>
                <a:cs typeface="Trebuchet MS"/>
              </a:rPr>
              <a:t>columns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4900" y="5597423"/>
            <a:ext cx="4324985" cy="9525"/>
          </a:xfrm>
          <a:custGeom>
            <a:avLst/>
            <a:gdLst/>
            <a:ahLst/>
            <a:cxnLst/>
            <a:rect l="l" t="t" r="r" b="b"/>
            <a:pathLst>
              <a:path w="4324985" h="9525">
                <a:moveTo>
                  <a:pt x="4324405" y="949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1287" y="3682362"/>
            <a:ext cx="12011024" cy="4905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43" y="5704338"/>
            <a:ext cx="2138045" cy="1130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95"/>
              </a:spcBef>
              <a:tabLst>
                <a:tab pos="1661795" algn="l"/>
              </a:tabLst>
            </a:pPr>
            <a:r>
              <a:rPr dirty="0" sz="2800" spc="-5">
                <a:latin typeface="Verdana"/>
                <a:cs typeface="Verdana"/>
              </a:rPr>
              <a:t>Since	</a:t>
            </a:r>
            <a:r>
              <a:rPr dirty="0" sz="2800" spc="-20">
                <a:latin typeface="Verdana"/>
                <a:cs typeface="Verdana"/>
              </a:rPr>
              <a:t>all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d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95">
                <a:latin typeface="Verdana"/>
                <a:cs typeface="Verdana"/>
              </a:rPr>
              <a:t>s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180">
                <a:latin typeface="Verdana"/>
                <a:cs typeface="Verdana"/>
              </a:rPr>
              <a:t>r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25">
                <a:latin typeface="Verdana"/>
                <a:cs typeface="Verdana"/>
              </a:rPr>
              <a:t>b</a:t>
            </a:r>
            <a:r>
              <a:rPr dirty="0" sz="2800" spc="-160">
                <a:latin typeface="Verdana"/>
                <a:cs typeface="Verdana"/>
              </a:rPr>
              <a:t>u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-165">
                <a:latin typeface="Verdana"/>
                <a:cs typeface="Verdana"/>
              </a:rPr>
              <a:t>n</a:t>
            </a:r>
            <a:r>
              <a:rPr dirty="0" sz="2800" spc="100">
                <a:latin typeface="Verdana"/>
                <a:cs typeface="Verdana"/>
              </a:rPr>
              <a:t>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3667" y="5704338"/>
            <a:ext cx="1962785" cy="1130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40360">
              <a:lnSpc>
                <a:spcPct val="129500"/>
              </a:lnSpc>
              <a:spcBef>
                <a:spcPts val="95"/>
              </a:spcBef>
              <a:tabLst>
                <a:tab pos="1099185" algn="l"/>
                <a:tab pos="1392555" algn="l"/>
              </a:tabLst>
            </a:pP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>
                <a:latin typeface="Verdana"/>
                <a:cs typeface="Verdana"/>
              </a:rPr>
              <a:t>f</a:t>
            </a:r>
            <a:r>
              <a:rPr dirty="0" sz="2800">
                <a:latin typeface="Verdana"/>
                <a:cs typeface="Verdana"/>
              </a:rPr>
              <a:t>		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165">
                <a:latin typeface="Verdana"/>
                <a:cs typeface="Verdana"/>
              </a:rPr>
              <a:t>h</a:t>
            </a:r>
            <a:r>
              <a:rPr dirty="0" sz="2800" spc="65">
                <a:latin typeface="Verdana"/>
                <a:cs typeface="Verdana"/>
              </a:rPr>
              <a:t>e  </a:t>
            </a:r>
            <a:r>
              <a:rPr dirty="0" sz="2800">
                <a:latin typeface="Verdana"/>
                <a:cs typeface="Verdana"/>
              </a:rPr>
              <a:t>f</a:t>
            </a:r>
            <a:r>
              <a:rPr dirty="0" sz="2800" spc="-180">
                <a:latin typeface="Verdana"/>
                <a:cs typeface="Verdana"/>
              </a:rPr>
              <a:t>r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-210">
                <a:latin typeface="Verdana"/>
                <a:cs typeface="Verdana"/>
              </a:rPr>
              <a:t>m</a:t>
            </a:r>
            <a:r>
              <a:rPr dirty="0" sz="2800">
                <a:latin typeface="Verdana"/>
                <a:cs typeface="Verdana"/>
              </a:rPr>
              <a:t>	</a:t>
            </a:r>
            <a:r>
              <a:rPr dirty="0" sz="2800" spc="85">
                <a:latin typeface="Verdana"/>
                <a:cs typeface="Verdana"/>
              </a:rPr>
              <a:t>e</a:t>
            </a:r>
            <a:r>
              <a:rPr dirty="0" sz="2800" spc="-75">
                <a:latin typeface="Verdana"/>
                <a:cs typeface="Verdana"/>
              </a:rPr>
              <a:t>a</a:t>
            </a:r>
            <a:r>
              <a:rPr dirty="0" sz="2800" spc="220">
                <a:latin typeface="Verdana"/>
                <a:cs typeface="Verdana"/>
              </a:rPr>
              <a:t>c</a:t>
            </a:r>
            <a:r>
              <a:rPr dirty="0" sz="2800" spc="-160">
                <a:latin typeface="Verdana"/>
                <a:cs typeface="Verdana"/>
              </a:rPr>
              <a:t>h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43" y="6809238"/>
            <a:ext cx="4365625" cy="2787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9500"/>
              </a:lnSpc>
              <a:spcBef>
                <a:spcPts val="95"/>
              </a:spcBef>
            </a:pPr>
            <a:r>
              <a:rPr dirty="0" sz="2800" spc="-20">
                <a:latin typeface="Verdana"/>
                <a:cs typeface="Verdana"/>
              </a:rPr>
              <a:t>columns is </a:t>
            </a:r>
            <a:r>
              <a:rPr dirty="0" sz="2800" spc="-15">
                <a:latin typeface="Verdana"/>
                <a:cs typeface="Verdana"/>
              </a:rPr>
              <a:t>skewed, </a:t>
            </a:r>
            <a:r>
              <a:rPr dirty="0" sz="2800" spc="90">
                <a:latin typeface="Verdana"/>
                <a:cs typeface="Verdana"/>
              </a:rPr>
              <a:t>so </a:t>
            </a:r>
            <a:r>
              <a:rPr dirty="0" sz="2800" spc="95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we </a:t>
            </a:r>
            <a:r>
              <a:rPr dirty="0" sz="2800" spc="-5">
                <a:latin typeface="Verdana"/>
                <a:cs typeface="Verdana"/>
              </a:rPr>
              <a:t>can </a:t>
            </a:r>
            <a:r>
              <a:rPr dirty="0" sz="2800" spc="-50">
                <a:latin typeface="Verdana"/>
                <a:cs typeface="Verdana"/>
              </a:rPr>
              <a:t>handle </a:t>
            </a:r>
            <a:r>
              <a:rPr dirty="0" sz="2800" spc="-55">
                <a:latin typeface="Verdana"/>
                <a:cs typeface="Verdana"/>
              </a:rPr>
              <a:t>the </a:t>
            </a:r>
            <a:r>
              <a:rPr dirty="0" sz="2800" spc="-80">
                <a:latin typeface="Verdana"/>
                <a:cs typeface="Verdana"/>
              </a:rPr>
              <a:t>null </a:t>
            </a:r>
            <a:r>
              <a:rPr dirty="0" sz="2800" spc="-75">
                <a:latin typeface="Verdana"/>
                <a:cs typeface="Verdana"/>
              </a:rPr>
              <a:t> </a:t>
            </a:r>
            <a:r>
              <a:rPr dirty="0" sz="2800" spc="-45">
                <a:latin typeface="Verdana"/>
                <a:cs typeface="Verdana"/>
              </a:rPr>
              <a:t>values</a:t>
            </a:r>
            <a:r>
              <a:rPr dirty="0" sz="2800" spc="-40">
                <a:latin typeface="Verdana"/>
                <a:cs typeface="Verdana"/>
              </a:rPr>
              <a:t> </a:t>
            </a:r>
            <a:r>
              <a:rPr dirty="0" sz="2800" spc="-50">
                <a:latin typeface="Verdana"/>
                <a:cs typeface="Verdana"/>
              </a:rPr>
              <a:t>by</a:t>
            </a:r>
            <a:r>
              <a:rPr dirty="0" sz="2800" spc="-45">
                <a:latin typeface="Verdana"/>
                <a:cs typeface="Verdana"/>
              </a:rPr>
              <a:t> </a:t>
            </a:r>
            <a:r>
              <a:rPr dirty="0" sz="2800" spc="-30">
                <a:latin typeface="Verdana"/>
                <a:cs typeface="Verdana"/>
              </a:rPr>
              <a:t>fill</a:t>
            </a:r>
            <a:r>
              <a:rPr dirty="0" sz="2800" spc="-25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the</a:t>
            </a:r>
            <a:r>
              <a:rPr dirty="0" sz="2800" spc="-50">
                <a:latin typeface="Verdana"/>
                <a:cs typeface="Verdana"/>
              </a:rPr>
              <a:t> </a:t>
            </a:r>
            <a:r>
              <a:rPr dirty="0" sz="2800" spc="-80">
                <a:latin typeface="Verdana"/>
                <a:cs typeface="Verdana"/>
              </a:rPr>
              <a:t>null </a:t>
            </a:r>
            <a:r>
              <a:rPr dirty="0" sz="2800" spc="-75">
                <a:latin typeface="Verdana"/>
                <a:cs typeface="Verdana"/>
              </a:rPr>
              <a:t> </a:t>
            </a:r>
            <a:r>
              <a:rPr dirty="0" sz="2800" spc="-45">
                <a:latin typeface="Verdana"/>
                <a:cs typeface="Verdana"/>
              </a:rPr>
              <a:t>values </a:t>
            </a:r>
            <a:r>
              <a:rPr dirty="0" sz="2800" spc="-50">
                <a:latin typeface="Verdana"/>
                <a:cs typeface="Verdana"/>
              </a:rPr>
              <a:t>by </a:t>
            </a:r>
            <a:r>
              <a:rPr dirty="0" sz="2800" spc="-55">
                <a:latin typeface="Verdana"/>
                <a:cs typeface="Verdana"/>
              </a:rPr>
              <a:t>the </a:t>
            </a:r>
            <a:r>
              <a:rPr dirty="0" sz="2800" spc="-80">
                <a:latin typeface="Verdana"/>
                <a:cs typeface="Verdana"/>
              </a:rPr>
              <a:t>median </a:t>
            </a:r>
            <a:r>
              <a:rPr dirty="0" sz="2800" spc="40">
                <a:latin typeface="Verdana"/>
                <a:cs typeface="Verdana"/>
              </a:rPr>
              <a:t>of </a:t>
            </a:r>
            <a:r>
              <a:rPr dirty="0" sz="2800" spc="45">
                <a:latin typeface="Verdana"/>
                <a:cs typeface="Verdana"/>
              </a:rPr>
              <a:t> 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165">
                <a:latin typeface="Verdana"/>
                <a:cs typeface="Verdana"/>
              </a:rPr>
              <a:t>h</a:t>
            </a:r>
            <a:r>
              <a:rPr dirty="0" sz="2800" spc="90">
                <a:latin typeface="Verdana"/>
                <a:cs typeface="Verdana"/>
              </a:rPr>
              <a:t>e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d</a:t>
            </a:r>
            <a:r>
              <a:rPr dirty="0" sz="2800" spc="-75">
                <a:latin typeface="Verdana"/>
                <a:cs typeface="Verdana"/>
              </a:rPr>
              <a:t>a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75">
                <a:latin typeface="Verdana"/>
                <a:cs typeface="Verdana"/>
              </a:rPr>
              <a:t>a</a:t>
            </a:r>
            <a:r>
              <a:rPr dirty="0" sz="2800" spc="-355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6000" y="3114279"/>
            <a:ext cx="3460750" cy="2235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600"/>
              </a:lnSpc>
              <a:spcBef>
                <a:spcPts val="100"/>
              </a:spcBef>
              <a:tabLst>
                <a:tab pos="1861820" algn="l"/>
                <a:tab pos="2390140" algn="l"/>
              </a:tabLst>
            </a:pPr>
            <a:r>
              <a:rPr dirty="0" sz="3400" spc="-250" b="1">
                <a:latin typeface="Trebuchet MS"/>
                <a:cs typeface="Trebuchet MS"/>
              </a:rPr>
              <a:t>H</a:t>
            </a:r>
            <a:r>
              <a:rPr dirty="0" sz="3400" spc="260" b="1">
                <a:latin typeface="Trebuchet MS"/>
                <a:cs typeface="Trebuchet MS"/>
              </a:rPr>
              <a:t>a</a:t>
            </a:r>
            <a:r>
              <a:rPr dirty="0" sz="3400" spc="65" b="1">
                <a:latin typeface="Trebuchet MS"/>
                <a:cs typeface="Trebuchet MS"/>
              </a:rPr>
              <a:t>n</a:t>
            </a:r>
            <a:r>
              <a:rPr dirty="0" sz="3400" spc="100" b="1">
                <a:latin typeface="Trebuchet MS"/>
                <a:cs typeface="Trebuchet MS"/>
              </a:rPr>
              <a:t>d</a:t>
            </a:r>
            <a:r>
              <a:rPr dirty="0" sz="3400" spc="1070" b="1">
                <a:latin typeface="Trebuchet MS"/>
                <a:cs typeface="Trebuchet MS"/>
              </a:rPr>
              <a:t>l</a:t>
            </a:r>
            <a:r>
              <a:rPr dirty="0" sz="3400" spc="1060" b="1">
                <a:latin typeface="Trebuchet MS"/>
                <a:cs typeface="Trebuchet MS"/>
              </a:rPr>
              <a:t>i</a:t>
            </a:r>
            <a:r>
              <a:rPr dirty="0" sz="3400" spc="65" b="1">
                <a:latin typeface="Trebuchet MS"/>
                <a:cs typeface="Trebuchet MS"/>
              </a:rPr>
              <a:t>n</a:t>
            </a:r>
            <a:r>
              <a:rPr dirty="0" sz="3400" spc="370" b="1">
                <a:latin typeface="Trebuchet MS"/>
                <a:cs typeface="Trebuchet MS"/>
              </a:rPr>
              <a:t>g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65" b="1">
                <a:latin typeface="Trebuchet MS"/>
                <a:cs typeface="Trebuchet MS"/>
              </a:rPr>
              <a:t>n</a:t>
            </a:r>
            <a:r>
              <a:rPr dirty="0" sz="3400" spc="65" b="1">
                <a:latin typeface="Trebuchet MS"/>
                <a:cs typeface="Trebuchet MS"/>
              </a:rPr>
              <a:t>u</a:t>
            </a:r>
            <a:r>
              <a:rPr dirty="0" sz="3400" spc="1070" b="1">
                <a:latin typeface="Trebuchet MS"/>
                <a:cs typeface="Trebuchet MS"/>
              </a:rPr>
              <a:t>l</a:t>
            </a:r>
            <a:r>
              <a:rPr dirty="0" sz="3400" spc="1090" b="1">
                <a:latin typeface="Trebuchet MS"/>
                <a:cs typeface="Trebuchet MS"/>
              </a:rPr>
              <a:t>l  </a:t>
            </a:r>
            <a:r>
              <a:rPr dirty="0" sz="3400" spc="400" b="1">
                <a:latin typeface="Trebuchet MS"/>
                <a:cs typeface="Trebuchet MS"/>
              </a:rPr>
              <a:t>values	</a:t>
            </a:r>
            <a:r>
              <a:rPr dirty="0" sz="3400" spc="530" b="1">
                <a:latin typeface="Trebuchet MS"/>
                <a:cs typeface="Trebuchet MS"/>
              </a:rPr>
              <a:t>for </a:t>
            </a:r>
            <a:r>
              <a:rPr dirty="0" sz="3400" spc="535" b="1">
                <a:latin typeface="Trebuchet MS"/>
                <a:cs typeface="Trebuchet MS"/>
              </a:rPr>
              <a:t> </a:t>
            </a:r>
            <a:r>
              <a:rPr dirty="0" sz="3400" spc="305" b="1">
                <a:latin typeface="Trebuchet MS"/>
                <a:cs typeface="Trebuchet MS"/>
              </a:rPr>
              <a:t>numerical </a:t>
            </a:r>
            <a:r>
              <a:rPr dirty="0" sz="3400" spc="310" b="1">
                <a:latin typeface="Trebuchet MS"/>
                <a:cs typeface="Trebuchet MS"/>
              </a:rPr>
              <a:t> </a:t>
            </a:r>
            <a:r>
              <a:rPr dirty="0" sz="3400" spc="204" b="1">
                <a:latin typeface="Trebuchet MS"/>
                <a:cs typeface="Trebuchet MS"/>
              </a:rPr>
              <a:t>columns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997" y="5153071"/>
            <a:ext cx="5506085" cy="26034"/>
          </a:xfrm>
          <a:custGeom>
            <a:avLst/>
            <a:gdLst/>
            <a:ahLst/>
            <a:cxnLst/>
            <a:rect l="l" t="t" r="r" b="b"/>
            <a:pathLst>
              <a:path w="5506084" h="26035">
                <a:moveTo>
                  <a:pt x="5505512" y="0"/>
                </a:moveTo>
                <a:lnTo>
                  <a:pt x="0" y="257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9055" y="3739754"/>
            <a:ext cx="9458324" cy="2114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9055" y="6799389"/>
            <a:ext cx="9458324" cy="1904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6087" y="5506833"/>
            <a:ext cx="7753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65">
                <a:latin typeface="Verdana"/>
                <a:cs typeface="Verdana"/>
              </a:rPr>
              <a:t>F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-180">
                <a:latin typeface="Verdana"/>
                <a:cs typeface="Verdana"/>
              </a:rPr>
              <a:t>r</a:t>
            </a:r>
            <a:r>
              <a:rPr dirty="0" sz="2800" spc="95">
                <a:latin typeface="Verdana"/>
                <a:cs typeface="Verdana"/>
              </a:rPr>
              <a:t>s</a:t>
            </a:r>
            <a:r>
              <a:rPr dirty="0" sz="2800" spc="-95">
                <a:latin typeface="Verdana"/>
                <a:cs typeface="Verdana"/>
              </a:rPr>
              <a:t>t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9334" y="5506833"/>
            <a:ext cx="8705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165">
                <a:latin typeface="Verdana"/>
                <a:cs typeface="Verdana"/>
              </a:rPr>
              <a:t>h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-165">
                <a:latin typeface="Verdana"/>
                <a:cs typeface="Verdana"/>
              </a:rPr>
              <a:t>n</a:t>
            </a:r>
            <a:r>
              <a:rPr dirty="0" sz="2800" spc="30">
                <a:latin typeface="Verdana"/>
                <a:cs typeface="Verdana"/>
              </a:rPr>
              <a:t>g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7514" y="5381065"/>
            <a:ext cx="1506220" cy="1682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29500"/>
              </a:lnSpc>
              <a:spcBef>
                <a:spcPts val="95"/>
              </a:spcBef>
              <a:tabLst>
                <a:tab pos="977265" algn="l"/>
              </a:tabLst>
            </a:pPr>
            <a:r>
              <a:rPr dirty="0" sz="2800">
                <a:latin typeface="Verdana"/>
                <a:cs typeface="Verdana"/>
              </a:rPr>
              <a:t>f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-180">
                <a:latin typeface="Verdana"/>
                <a:cs typeface="Verdana"/>
              </a:rPr>
              <a:t>r</a:t>
            </a:r>
            <a:r>
              <a:rPr dirty="0" sz="2800" spc="95">
                <a:latin typeface="Verdana"/>
                <a:cs typeface="Verdana"/>
              </a:rPr>
              <a:t>s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>
                <a:latin typeface="Verdana"/>
                <a:cs typeface="Verdana"/>
              </a:rPr>
              <a:t>	</a:t>
            </a:r>
            <a:r>
              <a:rPr dirty="0" sz="2800" spc="-5">
                <a:latin typeface="Verdana"/>
                <a:cs typeface="Verdana"/>
              </a:rPr>
              <a:t>w</a:t>
            </a:r>
            <a:r>
              <a:rPr dirty="0" sz="2800" spc="65">
                <a:latin typeface="Verdana"/>
                <a:cs typeface="Verdana"/>
              </a:rPr>
              <a:t>e  </a:t>
            </a:r>
            <a:r>
              <a:rPr dirty="0" sz="2800" spc="-85">
                <a:latin typeface="Verdana"/>
                <a:cs typeface="Verdana"/>
              </a:rPr>
              <a:t>unique </a:t>
            </a:r>
            <a:r>
              <a:rPr dirty="0" sz="2800" spc="-80">
                <a:latin typeface="Verdana"/>
                <a:cs typeface="Verdana"/>
              </a:rPr>
              <a:t> </a:t>
            </a:r>
            <a:r>
              <a:rPr dirty="0" sz="2800" spc="-40">
                <a:latin typeface="Verdana"/>
                <a:cs typeface="Verdana"/>
              </a:rPr>
              <a:t>column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516" y="5381065"/>
            <a:ext cx="1670685" cy="1130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08585">
              <a:lnSpc>
                <a:spcPct val="129500"/>
              </a:lnSpc>
              <a:spcBef>
                <a:spcPts val="95"/>
              </a:spcBef>
              <a:tabLst>
                <a:tab pos="1301750" algn="l"/>
              </a:tabLst>
            </a:pPr>
            <a:r>
              <a:rPr dirty="0" sz="2800" spc="-165">
                <a:latin typeface="Verdana"/>
                <a:cs typeface="Verdana"/>
              </a:rPr>
              <a:t>n</a:t>
            </a:r>
            <a:r>
              <a:rPr dirty="0" sz="2800" spc="85">
                <a:latin typeface="Verdana"/>
                <a:cs typeface="Verdana"/>
              </a:rPr>
              <a:t>ee</a:t>
            </a:r>
            <a:r>
              <a:rPr dirty="0" sz="2800" spc="30">
                <a:latin typeface="Verdana"/>
                <a:cs typeface="Verdana"/>
              </a:rPr>
              <a:t>d</a:t>
            </a:r>
            <a:r>
              <a:rPr dirty="0" sz="2800">
                <a:latin typeface="Verdana"/>
                <a:cs typeface="Verdana"/>
              </a:rPr>
              <a:t>	</a:t>
            </a:r>
            <a:r>
              <a:rPr dirty="0" sz="2800" spc="-100">
                <a:latin typeface="Verdana"/>
                <a:cs typeface="Verdana"/>
              </a:rPr>
              <a:t>t</a:t>
            </a:r>
            <a:r>
              <a:rPr dirty="0" sz="2800" spc="60">
                <a:latin typeface="Verdana"/>
                <a:cs typeface="Verdana"/>
              </a:rPr>
              <a:t>o  </a:t>
            </a:r>
            <a:r>
              <a:rPr dirty="0" sz="2800" spc="-210">
                <a:latin typeface="Verdana"/>
                <a:cs typeface="Verdana"/>
              </a:rPr>
              <a:t>v</a:t>
            </a:r>
            <a:r>
              <a:rPr dirty="0" sz="2800" spc="-75">
                <a:latin typeface="Verdana"/>
                <a:cs typeface="Verdana"/>
              </a:rPr>
              <a:t>a</a:t>
            </a:r>
            <a:r>
              <a:rPr dirty="0" sz="2800" spc="5">
                <a:latin typeface="Verdana"/>
                <a:cs typeface="Verdana"/>
              </a:rPr>
              <a:t>l</a:t>
            </a:r>
            <a:r>
              <a:rPr dirty="0" sz="2800" spc="-160">
                <a:latin typeface="Verdana"/>
                <a:cs typeface="Verdana"/>
              </a:rPr>
              <a:t>u</a:t>
            </a:r>
            <a:r>
              <a:rPr dirty="0" sz="2800" spc="90">
                <a:latin typeface="Verdana"/>
                <a:cs typeface="Verdana"/>
              </a:rPr>
              <a:t>e</a:t>
            </a:r>
            <a:r>
              <a:rPr dirty="0" sz="2800">
                <a:latin typeface="Verdana"/>
                <a:cs typeface="Verdana"/>
              </a:rPr>
              <a:t>	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>
                <a:latin typeface="Verdana"/>
                <a:cs typeface="Verdana"/>
              </a:rPr>
              <a:t>f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87" y="5933515"/>
            <a:ext cx="2010410" cy="1130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95"/>
              </a:spcBef>
              <a:tabLst>
                <a:tab pos="1439545" algn="l"/>
              </a:tabLst>
            </a:pPr>
            <a:r>
              <a:rPr dirty="0" sz="2800" spc="220">
                <a:latin typeface="Verdana"/>
                <a:cs typeface="Verdana"/>
              </a:rPr>
              <a:t>c</a:t>
            </a:r>
            <a:r>
              <a:rPr dirty="0" sz="2800" spc="-165">
                <a:latin typeface="Verdana"/>
                <a:cs typeface="Verdana"/>
              </a:rPr>
              <a:t>h</a:t>
            </a:r>
            <a:r>
              <a:rPr dirty="0" sz="2800" spc="85">
                <a:latin typeface="Verdana"/>
                <a:cs typeface="Verdana"/>
              </a:rPr>
              <a:t>e</a:t>
            </a:r>
            <a:r>
              <a:rPr dirty="0" sz="2800" spc="220">
                <a:latin typeface="Verdana"/>
                <a:cs typeface="Verdana"/>
              </a:rPr>
              <a:t>c</a:t>
            </a:r>
            <a:r>
              <a:rPr dirty="0" sz="2800" spc="-110">
                <a:latin typeface="Verdana"/>
                <a:cs typeface="Verdana"/>
              </a:rPr>
              <a:t>k</a:t>
            </a:r>
            <a:r>
              <a:rPr dirty="0" sz="2800">
                <a:latin typeface="Verdana"/>
                <a:cs typeface="Verdana"/>
              </a:rPr>
              <a:t>	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165">
                <a:latin typeface="Verdana"/>
                <a:cs typeface="Verdana"/>
              </a:rPr>
              <a:t>h</a:t>
            </a:r>
            <a:r>
              <a:rPr dirty="0" sz="2800" spc="65">
                <a:latin typeface="Verdana"/>
                <a:cs typeface="Verdana"/>
              </a:rPr>
              <a:t>e  </a:t>
            </a:r>
            <a:r>
              <a:rPr dirty="0" sz="2800" spc="-95">
                <a:latin typeface="Verdana"/>
                <a:cs typeface="Verdana"/>
              </a:rPr>
              <a:t>loan_status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5781" y="6611733"/>
            <a:ext cx="17278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85">
                <a:latin typeface="Verdana"/>
                <a:cs typeface="Verdana"/>
              </a:rPr>
              <a:t>o</a:t>
            </a:r>
            <a:r>
              <a:rPr dirty="0" sz="2800" spc="85">
                <a:latin typeface="Verdana"/>
                <a:cs typeface="Verdana"/>
              </a:rPr>
              <a:t>	</a:t>
            </a:r>
            <a:r>
              <a:rPr dirty="0" sz="2800" spc="-215">
                <a:latin typeface="Verdana"/>
                <a:cs typeface="Verdana"/>
              </a:rPr>
              <a:t>m</a:t>
            </a:r>
            <a:r>
              <a:rPr dirty="0" sz="2800" spc="-75">
                <a:latin typeface="Verdana"/>
                <a:cs typeface="Verdana"/>
              </a:rPr>
              <a:t>a</a:t>
            </a:r>
            <a:r>
              <a:rPr dirty="0" sz="2800" spc="-114">
                <a:latin typeface="Verdana"/>
                <a:cs typeface="Verdana"/>
              </a:rPr>
              <a:t>k</a:t>
            </a:r>
            <a:r>
              <a:rPr dirty="0" sz="2800" spc="5">
                <a:latin typeface="Verdana"/>
                <a:cs typeface="Verdana"/>
              </a:rPr>
              <a:t>l</a:t>
            </a:r>
            <a:r>
              <a:rPr dirty="0" sz="2800" spc="90"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87" y="7164183"/>
            <a:ext cx="333882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65">
                <a:latin typeface="Verdana"/>
                <a:cs typeface="Verdana"/>
              </a:rPr>
              <a:t>n</a:t>
            </a:r>
            <a:r>
              <a:rPr dirty="0" sz="2800" spc="85">
                <a:latin typeface="Verdana"/>
                <a:cs typeface="Verdana"/>
              </a:rPr>
              <a:t>e</a:t>
            </a:r>
            <a:r>
              <a:rPr dirty="0" sz="2800">
                <a:latin typeface="Verdana"/>
                <a:cs typeface="Verdana"/>
              </a:rPr>
              <a:t>w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75">
                <a:latin typeface="Verdana"/>
                <a:cs typeface="Verdana"/>
              </a:rPr>
              <a:t>a</a:t>
            </a:r>
            <a:r>
              <a:rPr dirty="0" sz="2800" spc="-180">
                <a:latin typeface="Verdana"/>
                <a:cs typeface="Verdana"/>
              </a:rPr>
              <a:t>r</a:t>
            </a:r>
            <a:r>
              <a:rPr dirty="0" sz="2800" spc="25">
                <a:latin typeface="Verdana"/>
                <a:cs typeface="Verdana"/>
              </a:rPr>
              <a:t>g</a:t>
            </a:r>
            <a:r>
              <a:rPr dirty="0" sz="2800" spc="85">
                <a:latin typeface="Verdana"/>
                <a:cs typeface="Verdana"/>
              </a:rPr>
              <a:t>e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220">
                <a:latin typeface="Verdana"/>
                <a:cs typeface="Verdana"/>
              </a:rPr>
              <a:t>c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5">
                <a:latin typeface="Verdana"/>
                <a:cs typeface="Verdana"/>
              </a:rPr>
              <a:t>l</a:t>
            </a:r>
            <a:r>
              <a:rPr dirty="0" sz="2800" spc="-160">
                <a:latin typeface="Verdana"/>
                <a:cs typeface="Verdana"/>
              </a:rPr>
              <a:t>u</a:t>
            </a:r>
            <a:r>
              <a:rPr dirty="0" sz="2800" spc="-215">
                <a:latin typeface="Verdana"/>
                <a:cs typeface="Verdana"/>
              </a:rPr>
              <a:t>m</a:t>
            </a:r>
            <a:r>
              <a:rPr dirty="0" sz="2800" spc="-165">
                <a:latin typeface="Verdana"/>
                <a:cs typeface="Verdana"/>
              </a:rPr>
              <a:t>n</a:t>
            </a:r>
            <a:r>
              <a:rPr dirty="0" sz="2800" spc="-355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0687" y="743857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16000" y="3666728"/>
            <a:ext cx="5310505" cy="113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600"/>
              </a:lnSpc>
              <a:spcBef>
                <a:spcPts val="100"/>
              </a:spcBef>
              <a:tabLst>
                <a:tab pos="1861820" algn="l"/>
                <a:tab pos="2919095" algn="l"/>
                <a:tab pos="4768215" algn="l"/>
              </a:tabLst>
            </a:pPr>
            <a:r>
              <a:rPr dirty="0" sz="3400" spc="-80" b="1">
                <a:latin typeface="Trebuchet MS"/>
                <a:cs typeface="Trebuchet MS"/>
              </a:rPr>
              <a:t>A</a:t>
            </a:r>
            <a:r>
              <a:rPr dirty="0" sz="3400" spc="610" b="1">
                <a:latin typeface="Trebuchet MS"/>
                <a:cs typeface="Trebuchet MS"/>
              </a:rPr>
              <a:t>ss</a:t>
            </a:r>
            <a:r>
              <a:rPr dirty="0" sz="3400" spc="1060" b="1">
                <a:latin typeface="Trebuchet MS"/>
                <a:cs typeface="Trebuchet MS"/>
              </a:rPr>
              <a:t>i</a:t>
            </a:r>
            <a:r>
              <a:rPr dirty="0" sz="3400" spc="365" b="1">
                <a:latin typeface="Trebuchet MS"/>
                <a:cs typeface="Trebuchet MS"/>
              </a:rPr>
              <a:t>g</a:t>
            </a:r>
            <a:r>
              <a:rPr dirty="0" sz="3400" spc="70" b="1">
                <a:latin typeface="Trebuchet MS"/>
                <a:cs typeface="Trebuchet MS"/>
              </a:rPr>
              <a:t>n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65" b="1">
                <a:latin typeface="Trebuchet MS"/>
                <a:cs typeface="Trebuchet MS"/>
              </a:rPr>
              <a:t>n</a:t>
            </a:r>
            <a:r>
              <a:rPr dirty="0" sz="3400" spc="120" b="1">
                <a:latin typeface="Trebuchet MS"/>
                <a:cs typeface="Trebuchet MS"/>
              </a:rPr>
              <a:t>e</a:t>
            </a:r>
            <a:r>
              <a:rPr dirty="0" sz="3400" spc="-585" b="1">
                <a:latin typeface="Trebuchet MS"/>
                <a:cs typeface="Trebuchet MS"/>
              </a:rPr>
              <a:t>w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335" b="1">
                <a:latin typeface="Trebuchet MS"/>
                <a:cs typeface="Trebuchet MS"/>
              </a:rPr>
              <a:t>c</a:t>
            </a:r>
            <a:r>
              <a:rPr dirty="0" sz="3400" spc="150" b="1">
                <a:latin typeface="Trebuchet MS"/>
                <a:cs typeface="Trebuchet MS"/>
              </a:rPr>
              <a:t>o</a:t>
            </a:r>
            <a:r>
              <a:rPr dirty="0" sz="3400" spc="1070" b="1">
                <a:latin typeface="Trebuchet MS"/>
                <a:cs typeface="Trebuchet MS"/>
              </a:rPr>
              <a:t>l</a:t>
            </a:r>
            <a:r>
              <a:rPr dirty="0" sz="3400" spc="65" b="1">
                <a:latin typeface="Trebuchet MS"/>
                <a:cs typeface="Trebuchet MS"/>
              </a:rPr>
              <a:t>u</a:t>
            </a:r>
            <a:r>
              <a:rPr dirty="0" sz="3400" spc="-850" b="1">
                <a:latin typeface="Trebuchet MS"/>
                <a:cs typeface="Trebuchet MS"/>
              </a:rPr>
              <a:t>m</a:t>
            </a:r>
            <a:r>
              <a:rPr dirty="0" sz="3400" spc="70" b="1">
                <a:latin typeface="Trebuchet MS"/>
                <a:cs typeface="Trebuchet MS"/>
              </a:rPr>
              <a:t>n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260" b="1">
                <a:latin typeface="Trebuchet MS"/>
                <a:cs typeface="Trebuchet MS"/>
              </a:rPr>
              <a:t>a</a:t>
            </a:r>
            <a:r>
              <a:rPr dirty="0" sz="3400" spc="490" b="1">
                <a:latin typeface="Trebuchet MS"/>
                <a:cs typeface="Trebuchet MS"/>
              </a:rPr>
              <a:t>s  </a:t>
            </a:r>
            <a:r>
              <a:rPr dirty="0" sz="3400" spc="470" b="1">
                <a:latin typeface="Trebuchet MS"/>
                <a:cs typeface="Trebuchet MS"/>
              </a:rPr>
              <a:t>target	</a:t>
            </a:r>
            <a:r>
              <a:rPr dirty="0" sz="3400" spc="140" b="1">
                <a:latin typeface="Trebuchet MS"/>
                <a:cs typeface="Trebuchet MS"/>
              </a:rPr>
              <a:t>column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9084" y="5153069"/>
            <a:ext cx="5506085" cy="26034"/>
          </a:xfrm>
          <a:custGeom>
            <a:avLst/>
            <a:gdLst/>
            <a:ahLst/>
            <a:cxnLst/>
            <a:rect l="l" t="t" r="r" b="b"/>
            <a:pathLst>
              <a:path w="5506084" h="26035">
                <a:moveTo>
                  <a:pt x="5505512" y="0"/>
                </a:moveTo>
                <a:lnTo>
                  <a:pt x="0" y="257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9284" y="4800210"/>
            <a:ext cx="9810749" cy="2705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3666727"/>
            <a:ext cx="6596380" cy="5568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90320">
              <a:lnSpc>
                <a:spcPct val="106600"/>
              </a:lnSpc>
              <a:spcBef>
                <a:spcPts val="100"/>
              </a:spcBef>
              <a:tabLst>
                <a:tab pos="1861820" algn="l"/>
                <a:tab pos="2919095" algn="l"/>
                <a:tab pos="4768215" algn="l"/>
              </a:tabLst>
            </a:pPr>
            <a:r>
              <a:rPr dirty="0" sz="3400" spc="-80" b="1">
                <a:latin typeface="Trebuchet MS"/>
                <a:cs typeface="Trebuchet MS"/>
              </a:rPr>
              <a:t>A</a:t>
            </a:r>
            <a:r>
              <a:rPr dirty="0" sz="3400" spc="610" b="1">
                <a:latin typeface="Trebuchet MS"/>
                <a:cs typeface="Trebuchet MS"/>
              </a:rPr>
              <a:t>ss</a:t>
            </a:r>
            <a:r>
              <a:rPr dirty="0" sz="3400" spc="1060" b="1">
                <a:latin typeface="Trebuchet MS"/>
                <a:cs typeface="Trebuchet MS"/>
              </a:rPr>
              <a:t>i</a:t>
            </a:r>
            <a:r>
              <a:rPr dirty="0" sz="3400" spc="365" b="1">
                <a:latin typeface="Trebuchet MS"/>
                <a:cs typeface="Trebuchet MS"/>
              </a:rPr>
              <a:t>g</a:t>
            </a:r>
            <a:r>
              <a:rPr dirty="0" sz="3400" spc="70" b="1">
                <a:latin typeface="Trebuchet MS"/>
                <a:cs typeface="Trebuchet MS"/>
              </a:rPr>
              <a:t>n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65" b="1">
                <a:latin typeface="Trebuchet MS"/>
                <a:cs typeface="Trebuchet MS"/>
              </a:rPr>
              <a:t>n</a:t>
            </a:r>
            <a:r>
              <a:rPr dirty="0" sz="3400" spc="120" b="1">
                <a:latin typeface="Trebuchet MS"/>
                <a:cs typeface="Trebuchet MS"/>
              </a:rPr>
              <a:t>e</a:t>
            </a:r>
            <a:r>
              <a:rPr dirty="0" sz="3400" spc="-585" b="1">
                <a:latin typeface="Trebuchet MS"/>
                <a:cs typeface="Trebuchet MS"/>
              </a:rPr>
              <a:t>w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335" b="1">
                <a:latin typeface="Trebuchet MS"/>
                <a:cs typeface="Trebuchet MS"/>
              </a:rPr>
              <a:t>c</a:t>
            </a:r>
            <a:r>
              <a:rPr dirty="0" sz="3400" spc="150" b="1">
                <a:latin typeface="Trebuchet MS"/>
                <a:cs typeface="Trebuchet MS"/>
              </a:rPr>
              <a:t>o</a:t>
            </a:r>
            <a:r>
              <a:rPr dirty="0" sz="3400" spc="1070" b="1">
                <a:latin typeface="Trebuchet MS"/>
                <a:cs typeface="Trebuchet MS"/>
              </a:rPr>
              <a:t>l</a:t>
            </a:r>
            <a:r>
              <a:rPr dirty="0" sz="3400" spc="65" b="1">
                <a:latin typeface="Trebuchet MS"/>
                <a:cs typeface="Trebuchet MS"/>
              </a:rPr>
              <a:t>u</a:t>
            </a:r>
            <a:r>
              <a:rPr dirty="0" sz="3400" spc="-850" b="1">
                <a:latin typeface="Trebuchet MS"/>
                <a:cs typeface="Trebuchet MS"/>
              </a:rPr>
              <a:t>m</a:t>
            </a:r>
            <a:r>
              <a:rPr dirty="0" sz="3400" spc="70" b="1">
                <a:latin typeface="Trebuchet MS"/>
                <a:cs typeface="Trebuchet MS"/>
              </a:rPr>
              <a:t>n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260" b="1">
                <a:latin typeface="Trebuchet MS"/>
                <a:cs typeface="Trebuchet MS"/>
              </a:rPr>
              <a:t>a</a:t>
            </a:r>
            <a:r>
              <a:rPr dirty="0" sz="3400" spc="490" b="1">
                <a:latin typeface="Trebuchet MS"/>
                <a:cs typeface="Trebuchet MS"/>
              </a:rPr>
              <a:t>s  </a:t>
            </a:r>
            <a:r>
              <a:rPr dirty="0" sz="3400" spc="470" b="1">
                <a:latin typeface="Trebuchet MS"/>
                <a:cs typeface="Trebuchet MS"/>
              </a:rPr>
              <a:t>target	</a:t>
            </a:r>
            <a:r>
              <a:rPr dirty="0" sz="3400" spc="140" b="1">
                <a:latin typeface="Trebuchet MS"/>
                <a:cs typeface="Trebuchet MS"/>
              </a:rPr>
              <a:t>column</a:t>
            </a:r>
            <a:endParaRPr sz="3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50">
              <a:latin typeface="Trebuchet MS"/>
              <a:cs typeface="Trebuchet MS"/>
            </a:endParaRPr>
          </a:p>
          <a:p>
            <a:pPr algn="just" marL="12700" marR="5080">
              <a:lnSpc>
                <a:spcPct val="130200"/>
              </a:lnSpc>
            </a:pPr>
            <a:r>
              <a:rPr dirty="0" sz="2400" spc="-5">
                <a:latin typeface="Verdana"/>
                <a:cs typeface="Verdana"/>
              </a:rPr>
              <a:t>Since </a:t>
            </a:r>
            <a:r>
              <a:rPr dirty="0" sz="2400" spc="35">
                <a:latin typeface="Verdana"/>
                <a:cs typeface="Verdana"/>
              </a:rPr>
              <a:t>we </a:t>
            </a:r>
            <a:r>
              <a:rPr dirty="0" sz="2400" spc="-45">
                <a:latin typeface="Verdana"/>
                <a:cs typeface="Verdana"/>
              </a:rPr>
              <a:t>only </a:t>
            </a:r>
            <a:r>
              <a:rPr dirty="0" sz="2400" spc="-75">
                <a:latin typeface="Verdana"/>
                <a:cs typeface="Verdana"/>
              </a:rPr>
              <a:t>want </a:t>
            </a:r>
            <a:r>
              <a:rPr dirty="0" sz="2400" spc="-5">
                <a:latin typeface="Verdana"/>
                <a:cs typeface="Verdana"/>
              </a:rPr>
              <a:t>to </a:t>
            </a:r>
            <a:r>
              <a:rPr dirty="0" sz="2400" spc="-45">
                <a:latin typeface="Verdana"/>
                <a:cs typeface="Verdana"/>
              </a:rPr>
              <a:t>know </a:t>
            </a:r>
            <a:r>
              <a:rPr dirty="0" sz="2400" spc="-55">
                <a:latin typeface="Verdana"/>
                <a:cs typeface="Verdana"/>
              </a:rPr>
              <a:t>whether </a:t>
            </a:r>
            <a:r>
              <a:rPr dirty="0" sz="2400" spc="-100">
                <a:latin typeface="Verdana"/>
                <a:cs typeface="Verdana"/>
              </a:rPr>
              <a:t>it </a:t>
            </a:r>
            <a:r>
              <a:rPr dirty="0" sz="2400" spc="-30">
                <a:latin typeface="Verdana"/>
                <a:cs typeface="Verdana"/>
              </a:rPr>
              <a:t>will </a:t>
            </a:r>
            <a:r>
              <a:rPr dirty="0" sz="2400" spc="-25">
                <a:latin typeface="Verdana"/>
                <a:cs typeface="Verdana"/>
              </a:rPr>
              <a:t> </a:t>
            </a:r>
            <a:r>
              <a:rPr dirty="0" sz="2400" spc="50">
                <a:latin typeface="Verdana"/>
                <a:cs typeface="Verdana"/>
              </a:rPr>
              <a:t>be </a:t>
            </a:r>
            <a:r>
              <a:rPr dirty="0" sz="2400" spc="-60">
                <a:latin typeface="Verdana"/>
                <a:cs typeface="Verdana"/>
              </a:rPr>
              <a:t>a </a:t>
            </a:r>
            <a:r>
              <a:rPr dirty="0" sz="2400" spc="45">
                <a:latin typeface="Verdana"/>
                <a:cs typeface="Verdana"/>
              </a:rPr>
              <a:t>good </a:t>
            </a:r>
            <a:r>
              <a:rPr dirty="0" sz="2400" spc="-35">
                <a:latin typeface="Verdana"/>
                <a:cs typeface="Verdana"/>
              </a:rPr>
              <a:t>loan </a:t>
            </a:r>
            <a:r>
              <a:rPr dirty="0" sz="2400" spc="-45">
                <a:latin typeface="Verdana"/>
                <a:cs typeface="Verdana"/>
              </a:rPr>
              <a:t>or </a:t>
            </a:r>
            <a:r>
              <a:rPr dirty="0" sz="2400" spc="-60">
                <a:latin typeface="Verdana"/>
                <a:cs typeface="Verdana"/>
              </a:rPr>
              <a:t>a </a:t>
            </a:r>
            <a:r>
              <a:rPr dirty="0" sz="2400" spc="-10">
                <a:latin typeface="Verdana"/>
                <a:cs typeface="Verdana"/>
              </a:rPr>
              <a:t>bad </a:t>
            </a:r>
            <a:r>
              <a:rPr dirty="0" sz="2400" spc="-75">
                <a:latin typeface="Verdana"/>
                <a:cs typeface="Verdana"/>
              </a:rPr>
              <a:t>loan, </a:t>
            </a:r>
            <a:r>
              <a:rPr dirty="0" sz="2400" spc="75">
                <a:latin typeface="Verdana"/>
                <a:cs typeface="Verdana"/>
              </a:rPr>
              <a:t>so </a:t>
            </a:r>
            <a:r>
              <a:rPr dirty="0" sz="2400" spc="35">
                <a:latin typeface="Verdana"/>
                <a:cs typeface="Verdana"/>
              </a:rPr>
              <a:t>we </a:t>
            </a:r>
            <a:r>
              <a:rPr dirty="0" sz="2400" spc="-5">
                <a:latin typeface="Verdana"/>
                <a:cs typeface="Verdana"/>
              </a:rPr>
              <a:t>can </a:t>
            </a:r>
            <a:r>
              <a:rPr dirty="0" sz="2400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filter data </a:t>
            </a:r>
            <a:r>
              <a:rPr dirty="0" sz="2400" spc="-85">
                <a:latin typeface="Verdana"/>
                <a:cs typeface="Verdana"/>
              </a:rPr>
              <a:t>with </a:t>
            </a:r>
            <a:r>
              <a:rPr dirty="0" sz="2400" spc="-40">
                <a:latin typeface="Verdana"/>
                <a:cs typeface="Verdana"/>
              </a:rPr>
              <a:t>values </a:t>
            </a:r>
            <a:r>
              <a:rPr dirty="0" sz="2400" spc="-45">
                <a:latin typeface="Verdana"/>
                <a:cs typeface="Verdana"/>
              </a:rPr>
              <a:t>only </a:t>
            </a:r>
            <a:r>
              <a:rPr dirty="0" sz="2400" spc="-75">
                <a:latin typeface="Verdana"/>
                <a:cs typeface="Verdana"/>
              </a:rPr>
              <a:t>"Fully </a:t>
            </a:r>
            <a:r>
              <a:rPr dirty="0" sz="2400" spc="-70">
                <a:latin typeface="Verdana"/>
                <a:cs typeface="Verdana"/>
              </a:rPr>
              <a:t>Paid" </a:t>
            </a:r>
            <a:r>
              <a:rPr dirty="0" sz="2400" spc="-45">
                <a:latin typeface="Verdana"/>
                <a:cs typeface="Verdana"/>
              </a:rPr>
              <a:t>or </a:t>
            </a:r>
            <a:r>
              <a:rPr dirty="0" sz="2400" spc="-40">
                <a:latin typeface="Verdana"/>
                <a:cs typeface="Verdana"/>
              </a:rPr>
              <a:t> </a:t>
            </a:r>
            <a:r>
              <a:rPr dirty="0" sz="2400" spc="-60">
                <a:latin typeface="Verdana"/>
                <a:cs typeface="Verdana"/>
              </a:rPr>
              <a:t>"Charge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105">
                <a:latin typeface="Verdana"/>
                <a:cs typeface="Verdana"/>
              </a:rPr>
              <a:t>Off".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140">
                <a:latin typeface="Verdana"/>
                <a:cs typeface="Verdana"/>
              </a:rPr>
              <a:t>Its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35">
                <a:latin typeface="Verdana"/>
                <a:cs typeface="Verdana"/>
              </a:rPr>
              <a:t>because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those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40">
                <a:latin typeface="Verdana"/>
                <a:cs typeface="Verdana"/>
              </a:rPr>
              <a:t>values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show </a:t>
            </a:r>
            <a:r>
              <a:rPr dirty="0" sz="2400" spc="-835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the</a:t>
            </a:r>
            <a:r>
              <a:rPr dirty="0" sz="2400" spc="-135">
                <a:latin typeface="Verdana"/>
                <a:cs typeface="Verdana"/>
              </a:rPr>
              <a:t> </a:t>
            </a:r>
            <a:r>
              <a:rPr dirty="0" sz="2400">
                <a:latin typeface="Verdana"/>
                <a:cs typeface="Verdana"/>
              </a:rPr>
              <a:t>difference</a:t>
            </a:r>
            <a:r>
              <a:rPr dirty="0" sz="2400" spc="-135">
                <a:latin typeface="Verdana"/>
                <a:cs typeface="Verdana"/>
              </a:rPr>
              <a:t> </a:t>
            </a:r>
            <a:r>
              <a:rPr dirty="0" sz="2400" spc="-40">
                <a:latin typeface="Verdana"/>
                <a:cs typeface="Verdana"/>
              </a:rPr>
              <a:t>while</a:t>
            </a:r>
            <a:r>
              <a:rPr dirty="0" sz="2400" spc="-130">
                <a:latin typeface="Verdana"/>
                <a:cs typeface="Verdana"/>
              </a:rPr>
              <a:t> </a:t>
            </a:r>
            <a:r>
              <a:rPr dirty="0" sz="2400" spc="-65">
                <a:latin typeface="Verdana"/>
                <a:cs typeface="Verdana"/>
              </a:rPr>
              <a:t>another</a:t>
            </a:r>
            <a:r>
              <a:rPr dirty="0" sz="2400" spc="-135">
                <a:latin typeface="Verdana"/>
                <a:cs typeface="Verdana"/>
              </a:rPr>
              <a:t> </a:t>
            </a:r>
            <a:r>
              <a:rPr dirty="0" sz="2400" spc="-40">
                <a:latin typeface="Verdana"/>
                <a:cs typeface="Verdana"/>
              </a:rPr>
              <a:t>values</a:t>
            </a:r>
            <a:r>
              <a:rPr dirty="0" sz="2400" spc="-130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are</a:t>
            </a:r>
            <a:r>
              <a:rPr dirty="0" sz="2400" spc="-135">
                <a:latin typeface="Verdana"/>
                <a:cs typeface="Verdana"/>
              </a:rPr>
              <a:t> </a:t>
            </a:r>
            <a:r>
              <a:rPr dirty="0" sz="2400" spc="-70">
                <a:latin typeface="Verdana"/>
                <a:cs typeface="Verdana"/>
              </a:rPr>
              <a:t>from </a:t>
            </a:r>
            <a:r>
              <a:rPr dirty="0" sz="2400" spc="-830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the</a:t>
            </a:r>
            <a:r>
              <a:rPr dirty="0" sz="2400" spc="-114">
                <a:latin typeface="Verdana"/>
                <a:cs typeface="Verdana"/>
              </a:rPr>
              <a:t> </a:t>
            </a:r>
            <a:r>
              <a:rPr dirty="0" sz="2400" spc="-75">
                <a:latin typeface="Verdana"/>
                <a:cs typeface="Verdana"/>
              </a:rPr>
              <a:t>future</a:t>
            </a:r>
            <a:r>
              <a:rPr dirty="0" sz="2400" spc="-110">
                <a:latin typeface="Verdana"/>
                <a:cs typeface="Verdana"/>
              </a:rPr>
              <a:t> </a:t>
            </a:r>
            <a:r>
              <a:rPr dirty="0" sz="2400" spc="-60">
                <a:latin typeface="Verdana"/>
                <a:cs typeface="Verdana"/>
              </a:rPr>
              <a:t>and</a:t>
            </a:r>
            <a:r>
              <a:rPr dirty="0" sz="2400" spc="-110">
                <a:latin typeface="Verdana"/>
                <a:cs typeface="Verdana"/>
              </a:rPr>
              <a:t> </a:t>
            </a:r>
            <a:r>
              <a:rPr dirty="0" sz="2400" spc="20">
                <a:latin typeface="Verdana"/>
                <a:cs typeface="Verdana"/>
              </a:rPr>
              <a:t>also</a:t>
            </a:r>
            <a:r>
              <a:rPr dirty="0" sz="2400" spc="-110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not</a:t>
            </a:r>
            <a:r>
              <a:rPr dirty="0" sz="2400" spc="-110">
                <a:latin typeface="Verdana"/>
                <a:cs typeface="Verdana"/>
              </a:rPr>
              <a:t> </a:t>
            </a:r>
            <a:r>
              <a:rPr dirty="0" sz="2400" spc="20">
                <a:latin typeface="Verdana"/>
                <a:cs typeface="Verdana"/>
              </a:rPr>
              <a:t>described</a:t>
            </a:r>
            <a:r>
              <a:rPr dirty="0" sz="2400" spc="-110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well.</a:t>
            </a:r>
            <a:r>
              <a:rPr dirty="0" sz="2400" spc="-110">
                <a:latin typeface="Verdana"/>
                <a:cs typeface="Verdana"/>
              </a:rPr>
              <a:t> </a:t>
            </a:r>
            <a:r>
              <a:rPr dirty="0" sz="2400" spc="-40">
                <a:latin typeface="Verdana"/>
                <a:cs typeface="Verdana"/>
              </a:rPr>
              <a:t>Then </a:t>
            </a:r>
            <a:r>
              <a:rPr dirty="0" sz="2400" spc="-830">
                <a:latin typeface="Verdana"/>
                <a:cs typeface="Verdana"/>
              </a:rPr>
              <a:t> </a:t>
            </a:r>
            <a:r>
              <a:rPr dirty="0" sz="2400" spc="35">
                <a:latin typeface="Verdana"/>
                <a:cs typeface="Verdana"/>
              </a:rPr>
              <a:t>we </a:t>
            </a:r>
            <a:r>
              <a:rPr dirty="0" sz="2400" spc="-30">
                <a:latin typeface="Verdana"/>
                <a:cs typeface="Verdana"/>
              </a:rPr>
              <a:t>will </a:t>
            </a:r>
            <a:r>
              <a:rPr dirty="0" sz="2400" spc="-75">
                <a:latin typeface="Verdana"/>
                <a:cs typeface="Verdana"/>
              </a:rPr>
              <a:t>map </a:t>
            </a:r>
            <a:r>
              <a:rPr dirty="0" sz="2400" spc="-50">
                <a:latin typeface="Verdana"/>
                <a:cs typeface="Verdana"/>
              </a:rPr>
              <a:t>the </a:t>
            </a:r>
            <a:r>
              <a:rPr dirty="0" sz="2400" spc="-60">
                <a:latin typeface="Verdana"/>
                <a:cs typeface="Verdana"/>
              </a:rPr>
              <a:t>value </a:t>
            </a:r>
            <a:r>
              <a:rPr dirty="0" sz="2400" spc="35">
                <a:latin typeface="Verdana"/>
                <a:cs typeface="Verdana"/>
              </a:rPr>
              <a:t>of </a:t>
            </a:r>
            <a:r>
              <a:rPr dirty="0" sz="2400" spc="-80">
                <a:latin typeface="Verdana"/>
                <a:cs typeface="Verdana"/>
              </a:rPr>
              <a:t>loan_status </a:t>
            </a:r>
            <a:r>
              <a:rPr dirty="0" sz="2400" spc="-70">
                <a:latin typeface="Verdana"/>
                <a:cs typeface="Verdana"/>
              </a:rPr>
              <a:t>into </a:t>
            </a:r>
            <a:r>
              <a:rPr dirty="0" sz="2400" spc="-65">
                <a:latin typeface="Verdana"/>
                <a:cs typeface="Verdana"/>
              </a:rPr>
              <a:t> </a:t>
            </a:r>
            <a:r>
              <a:rPr dirty="0" sz="2400" spc="-254">
                <a:latin typeface="Verdana"/>
                <a:cs typeface="Verdana"/>
              </a:rPr>
              <a:t>"</a:t>
            </a:r>
            <a:r>
              <a:rPr dirty="0" sz="2400" spc="70">
                <a:latin typeface="Verdana"/>
                <a:cs typeface="Verdana"/>
              </a:rPr>
              <a:t>G</a:t>
            </a:r>
            <a:r>
              <a:rPr dirty="0" sz="2400" spc="70">
                <a:latin typeface="Verdana"/>
                <a:cs typeface="Verdana"/>
              </a:rPr>
              <a:t>oo</a:t>
            </a:r>
            <a:r>
              <a:rPr dirty="0" sz="2400" spc="25">
                <a:latin typeface="Verdana"/>
                <a:cs typeface="Verdana"/>
              </a:rPr>
              <a:t>d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75">
                <a:latin typeface="Verdana"/>
                <a:cs typeface="Verdana"/>
              </a:rPr>
              <a:t>L</a:t>
            </a:r>
            <a:r>
              <a:rPr dirty="0" sz="2400" spc="70">
                <a:latin typeface="Verdana"/>
                <a:cs typeface="Verdana"/>
              </a:rPr>
              <a:t>o</a:t>
            </a:r>
            <a:r>
              <a:rPr dirty="0" sz="2400" spc="-65">
                <a:latin typeface="Verdana"/>
                <a:cs typeface="Verdana"/>
              </a:rPr>
              <a:t>a</a:t>
            </a:r>
            <a:r>
              <a:rPr dirty="0" sz="2400" spc="-145">
                <a:latin typeface="Verdana"/>
                <a:cs typeface="Verdana"/>
              </a:rPr>
              <a:t>n</a:t>
            </a:r>
            <a:r>
              <a:rPr dirty="0" sz="2400" spc="-250">
                <a:latin typeface="Verdana"/>
                <a:cs typeface="Verdana"/>
              </a:rPr>
              <a:t>"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65">
                <a:latin typeface="Verdana"/>
                <a:cs typeface="Verdana"/>
              </a:rPr>
              <a:t>a</a:t>
            </a:r>
            <a:r>
              <a:rPr dirty="0" sz="2400" spc="-145">
                <a:latin typeface="Verdana"/>
                <a:cs typeface="Verdana"/>
              </a:rPr>
              <a:t>n</a:t>
            </a:r>
            <a:r>
              <a:rPr dirty="0" sz="2400" spc="25">
                <a:latin typeface="Verdana"/>
                <a:cs typeface="Verdana"/>
              </a:rPr>
              <a:t>d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254">
                <a:latin typeface="Verdana"/>
                <a:cs typeface="Verdana"/>
              </a:rPr>
              <a:t>"</a:t>
            </a:r>
            <a:r>
              <a:rPr dirty="0" sz="2400" spc="5">
                <a:latin typeface="Verdana"/>
                <a:cs typeface="Verdana"/>
              </a:rPr>
              <a:t>B</a:t>
            </a:r>
            <a:r>
              <a:rPr dirty="0" sz="2400" spc="-65">
                <a:latin typeface="Verdana"/>
                <a:cs typeface="Verdana"/>
              </a:rPr>
              <a:t>a</a:t>
            </a:r>
            <a:r>
              <a:rPr dirty="0" sz="2400" spc="25">
                <a:latin typeface="Verdana"/>
                <a:cs typeface="Verdana"/>
              </a:rPr>
              <a:t>d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75">
                <a:latin typeface="Verdana"/>
                <a:cs typeface="Verdana"/>
              </a:rPr>
              <a:t>L</a:t>
            </a:r>
            <a:r>
              <a:rPr dirty="0" sz="2400" spc="70">
                <a:latin typeface="Verdana"/>
                <a:cs typeface="Verdana"/>
              </a:rPr>
              <a:t>o</a:t>
            </a:r>
            <a:r>
              <a:rPr dirty="0" sz="2400" spc="-65">
                <a:latin typeface="Verdana"/>
                <a:cs typeface="Verdana"/>
              </a:rPr>
              <a:t>a</a:t>
            </a:r>
            <a:r>
              <a:rPr dirty="0" sz="2400" spc="-145">
                <a:latin typeface="Verdana"/>
                <a:cs typeface="Verdana"/>
              </a:rPr>
              <a:t>n</a:t>
            </a:r>
            <a:r>
              <a:rPr dirty="0" sz="2400" spc="-254">
                <a:latin typeface="Verdana"/>
                <a:cs typeface="Verdana"/>
              </a:rPr>
              <a:t>"</a:t>
            </a:r>
            <a:r>
              <a:rPr dirty="0" sz="2400" spc="-305"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2529205" cy="7663815"/>
            </a:xfrm>
            <a:custGeom>
              <a:avLst/>
              <a:gdLst/>
              <a:ahLst/>
              <a:cxnLst/>
              <a:rect l="l" t="t" r="r" b="b"/>
              <a:pathLst>
                <a:path w="2529205" h="7663815">
                  <a:moveTo>
                    <a:pt x="2529128" y="472503"/>
                  </a:moveTo>
                  <a:lnTo>
                    <a:pt x="2032711" y="472503"/>
                  </a:lnTo>
                  <a:lnTo>
                    <a:pt x="2032711" y="0"/>
                  </a:lnTo>
                  <a:lnTo>
                    <a:pt x="2004339" y="0"/>
                  </a:lnTo>
                  <a:lnTo>
                    <a:pt x="2004339" y="7138822"/>
                  </a:lnTo>
                  <a:lnTo>
                    <a:pt x="1522095" y="7138822"/>
                  </a:lnTo>
                  <a:lnTo>
                    <a:pt x="1522095" y="6656578"/>
                  </a:lnTo>
                  <a:lnTo>
                    <a:pt x="2004339" y="6656578"/>
                  </a:lnTo>
                  <a:lnTo>
                    <a:pt x="2004339" y="6628206"/>
                  </a:lnTo>
                  <a:lnTo>
                    <a:pt x="1522095" y="6628206"/>
                  </a:lnTo>
                  <a:lnTo>
                    <a:pt x="1522095" y="6145962"/>
                  </a:lnTo>
                  <a:lnTo>
                    <a:pt x="2004339" y="6145962"/>
                  </a:lnTo>
                  <a:lnTo>
                    <a:pt x="2004339" y="6117602"/>
                  </a:lnTo>
                  <a:lnTo>
                    <a:pt x="1522095" y="6117602"/>
                  </a:lnTo>
                  <a:lnTo>
                    <a:pt x="1522095" y="5635358"/>
                  </a:lnTo>
                  <a:lnTo>
                    <a:pt x="2004339" y="5635358"/>
                  </a:lnTo>
                  <a:lnTo>
                    <a:pt x="2004339" y="5606986"/>
                  </a:lnTo>
                  <a:lnTo>
                    <a:pt x="1522095" y="5606986"/>
                  </a:lnTo>
                  <a:lnTo>
                    <a:pt x="1522095" y="5124742"/>
                  </a:lnTo>
                  <a:lnTo>
                    <a:pt x="2004339" y="5124742"/>
                  </a:lnTo>
                  <a:lnTo>
                    <a:pt x="2004339" y="5096370"/>
                  </a:lnTo>
                  <a:lnTo>
                    <a:pt x="1522095" y="5096370"/>
                  </a:lnTo>
                  <a:lnTo>
                    <a:pt x="1522095" y="4599952"/>
                  </a:lnTo>
                  <a:lnTo>
                    <a:pt x="2004339" y="4599952"/>
                  </a:lnTo>
                  <a:lnTo>
                    <a:pt x="2004339" y="4571581"/>
                  </a:lnTo>
                  <a:lnTo>
                    <a:pt x="1522095" y="4571581"/>
                  </a:lnTo>
                  <a:lnTo>
                    <a:pt x="1522095" y="4089336"/>
                  </a:lnTo>
                  <a:lnTo>
                    <a:pt x="2004339" y="4089336"/>
                  </a:lnTo>
                  <a:lnTo>
                    <a:pt x="2004339" y="4060964"/>
                  </a:lnTo>
                  <a:lnTo>
                    <a:pt x="1522095" y="4060964"/>
                  </a:lnTo>
                  <a:lnTo>
                    <a:pt x="1522095" y="3578720"/>
                  </a:lnTo>
                  <a:lnTo>
                    <a:pt x="2004339" y="3578720"/>
                  </a:lnTo>
                  <a:lnTo>
                    <a:pt x="2004339" y="3550361"/>
                  </a:lnTo>
                  <a:lnTo>
                    <a:pt x="1522095" y="3550361"/>
                  </a:lnTo>
                  <a:lnTo>
                    <a:pt x="1522095" y="3068116"/>
                  </a:lnTo>
                  <a:lnTo>
                    <a:pt x="2004339" y="3068116"/>
                  </a:lnTo>
                  <a:lnTo>
                    <a:pt x="2004339" y="3039745"/>
                  </a:lnTo>
                  <a:lnTo>
                    <a:pt x="1522095" y="3039745"/>
                  </a:lnTo>
                  <a:lnTo>
                    <a:pt x="1522095" y="2557500"/>
                  </a:lnTo>
                  <a:lnTo>
                    <a:pt x="2004339" y="2557500"/>
                  </a:lnTo>
                  <a:lnTo>
                    <a:pt x="2004339" y="2529141"/>
                  </a:lnTo>
                  <a:lnTo>
                    <a:pt x="1522095" y="2529141"/>
                  </a:lnTo>
                  <a:lnTo>
                    <a:pt x="1522095" y="2032711"/>
                  </a:lnTo>
                  <a:lnTo>
                    <a:pt x="2004339" y="2032711"/>
                  </a:lnTo>
                  <a:lnTo>
                    <a:pt x="2004339" y="2004339"/>
                  </a:lnTo>
                  <a:lnTo>
                    <a:pt x="1522095" y="2004339"/>
                  </a:lnTo>
                  <a:lnTo>
                    <a:pt x="1522095" y="1522095"/>
                  </a:lnTo>
                  <a:lnTo>
                    <a:pt x="2004339" y="1522095"/>
                  </a:lnTo>
                  <a:lnTo>
                    <a:pt x="2004339" y="1493723"/>
                  </a:lnTo>
                  <a:lnTo>
                    <a:pt x="1522095" y="1493723"/>
                  </a:lnTo>
                  <a:lnTo>
                    <a:pt x="1522095" y="1011478"/>
                  </a:lnTo>
                  <a:lnTo>
                    <a:pt x="2004339" y="1011478"/>
                  </a:lnTo>
                  <a:lnTo>
                    <a:pt x="2004339" y="983119"/>
                  </a:lnTo>
                  <a:lnTo>
                    <a:pt x="1522095" y="983119"/>
                  </a:lnTo>
                  <a:lnTo>
                    <a:pt x="1522095" y="500875"/>
                  </a:lnTo>
                  <a:lnTo>
                    <a:pt x="2004339" y="500875"/>
                  </a:lnTo>
                  <a:lnTo>
                    <a:pt x="2004339" y="472503"/>
                  </a:lnTo>
                  <a:lnTo>
                    <a:pt x="1493723" y="472503"/>
                  </a:lnTo>
                  <a:lnTo>
                    <a:pt x="1493723" y="500875"/>
                  </a:lnTo>
                  <a:lnTo>
                    <a:pt x="1493723" y="983119"/>
                  </a:lnTo>
                  <a:lnTo>
                    <a:pt x="1493723" y="7138822"/>
                  </a:lnTo>
                  <a:lnTo>
                    <a:pt x="1011478" y="7138822"/>
                  </a:lnTo>
                  <a:lnTo>
                    <a:pt x="1011478" y="6656578"/>
                  </a:lnTo>
                  <a:lnTo>
                    <a:pt x="1493723" y="6656578"/>
                  </a:lnTo>
                  <a:lnTo>
                    <a:pt x="1493723" y="6628206"/>
                  </a:lnTo>
                  <a:lnTo>
                    <a:pt x="1011478" y="6628206"/>
                  </a:lnTo>
                  <a:lnTo>
                    <a:pt x="1011478" y="6145962"/>
                  </a:lnTo>
                  <a:lnTo>
                    <a:pt x="1493723" y="6145962"/>
                  </a:lnTo>
                  <a:lnTo>
                    <a:pt x="1493723" y="6117602"/>
                  </a:lnTo>
                  <a:lnTo>
                    <a:pt x="1011478" y="6117602"/>
                  </a:lnTo>
                  <a:lnTo>
                    <a:pt x="1011478" y="5635358"/>
                  </a:lnTo>
                  <a:lnTo>
                    <a:pt x="1493723" y="5635358"/>
                  </a:lnTo>
                  <a:lnTo>
                    <a:pt x="1493723" y="5606986"/>
                  </a:lnTo>
                  <a:lnTo>
                    <a:pt x="1011478" y="5606986"/>
                  </a:lnTo>
                  <a:lnTo>
                    <a:pt x="1011478" y="5124742"/>
                  </a:lnTo>
                  <a:lnTo>
                    <a:pt x="1493723" y="5124742"/>
                  </a:lnTo>
                  <a:lnTo>
                    <a:pt x="1493723" y="5096370"/>
                  </a:lnTo>
                  <a:lnTo>
                    <a:pt x="1011478" y="5096370"/>
                  </a:lnTo>
                  <a:lnTo>
                    <a:pt x="1011478" y="4599952"/>
                  </a:lnTo>
                  <a:lnTo>
                    <a:pt x="1493723" y="4599952"/>
                  </a:lnTo>
                  <a:lnTo>
                    <a:pt x="1493723" y="4571581"/>
                  </a:lnTo>
                  <a:lnTo>
                    <a:pt x="1011478" y="4571581"/>
                  </a:lnTo>
                  <a:lnTo>
                    <a:pt x="1011478" y="4089336"/>
                  </a:lnTo>
                  <a:lnTo>
                    <a:pt x="1493723" y="4089336"/>
                  </a:lnTo>
                  <a:lnTo>
                    <a:pt x="1493723" y="4060964"/>
                  </a:lnTo>
                  <a:lnTo>
                    <a:pt x="1011478" y="4060964"/>
                  </a:lnTo>
                  <a:lnTo>
                    <a:pt x="1011478" y="3578720"/>
                  </a:lnTo>
                  <a:lnTo>
                    <a:pt x="1493723" y="3578720"/>
                  </a:lnTo>
                  <a:lnTo>
                    <a:pt x="1493723" y="3550361"/>
                  </a:lnTo>
                  <a:lnTo>
                    <a:pt x="1011478" y="3550361"/>
                  </a:lnTo>
                  <a:lnTo>
                    <a:pt x="1011478" y="3068116"/>
                  </a:lnTo>
                  <a:lnTo>
                    <a:pt x="1493723" y="3068116"/>
                  </a:lnTo>
                  <a:lnTo>
                    <a:pt x="1493723" y="3039745"/>
                  </a:lnTo>
                  <a:lnTo>
                    <a:pt x="1011478" y="3039745"/>
                  </a:lnTo>
                  <a:lnTo>
                    <a:pt x="1011478" y="2557500"/>
                  </a:lnTo>
                  <a:lnTo>
                    <a:pt x="1493723" y="2557500"/>
                  </a:lnTo>
                  <a:lnTo>
                    <a:pt x="1493723" y="2529141"/>
                  </a:lnTo>
                  <a:lnTo>
                    <a:pt x="1011478" y="2529141"/>
                  </a:lnTo>
                  <a:lnTo>
                    <a:pt x="1011478" y="2032711"/>
                  </a:lnTo>
                  <a:lnTo>
                    <a:pt x="1493723" y="2032711"/>
                  </a:lnTo>
                  <a:lnTo>
                    <a:pt x="1493723" y="2004339"/>
                  </a:lnTo>
                  <a:lnTo>
                    <a:pt x="1011478" y="2004339"/>
                  </a:lnTo>
                  <a:lnTo>
                    <a:pt x="1011478" y="1522095"/>
                  </a:lnTo>
                  <a:lnTo>
                    <a:pt x="1493723" y="1522095"/>
                  </a:lnTo>
                  <a:lnTo>
                    <a:pt x="1493723" y="1493723"/>
                  </a:lnTo>
                  <a:lnTo>
                    <a:pt x="1011478" y="1493723"/>
                  </a:lnTo>
                  <a:lnTo>
                    <a:pt x="1011478" y="1011478"/>
                  </a:lnTo>
                  <a:lnTo>
                    <a:pt x="1493723" y="1011478"/>
                  </a:lnTo>
                  <a:lnTo>
                    <a:pt x="1493723" y="983119"/>
                  </a:lnTo>
                  <a:lnTo>
                    <a:pt x="1011478" y="983119"/>
                  </a:lnTo>
                  <a:lnTo>
                    <a:pt x="1011478" y="500875"/>
                  </a:lnTo>
                  <a:lnTo>
                    <a:pt x="1493723" y="500875"/>
                  </a:lnTo>
                  <a:lnTo>
                    <a:pt x="1493723" y="472503"/>
                  </a:lnTo>
                  <a:lnTo>
                    <a:pt x="983119" y="472503"/>
                  </a:lnTo>
                  <a:lnTo>
                    <a:pt x="983119" y="500875"/>
                  </a:lnTo>
                  <a:lnTo>
                    <a:pt x="983119" y="983119"/>
                  </a:lnTo>
                  <a:lnTo>
                    <a:pt x="983119" y="7138822"/>
                  </a:lnTo>
                  <a:lnTo>
                    <a:pt x="500875" y="7138822"/>
                  </a:lnTo>
                  <a:lnTo>
                    <a:pt x="500875" y="6656578"/>
                  </a:lnTo>
                  <a:lnTo>
                    <a:pt x="983119" y="6656578"/>
                  </a:lnTo>
                  <a:lnTo>
                    <a:pt x="983119" y="6628206"/>
                  </a:lnTo>
                  <a:lnTo>
                    <a:pt x="500875" y="6628206"/>
                  </a:lnTo>
                  <a:lnTo>
                    <a:pt x="500875" y="6145962"/>
                  </a:lnTo>
                  <a:lnTo>
                    <a:pt x="983119" y="6145962"/>
                  </a:lnTo>
                  <a:lnTo>
                    <a:pt x="983119" y="6117602"/>
                  </a:lnTo>
                  <a:lnTo>
                    <a:pt x="500875" y="6117602"/>
                  </a:lnTo>
                  <a:lnTo>
                    <a:pt x="500875" y="5635358"/>
                  </a:lnTo>
                  <a:lnTo>
                    <a:pt x="983119" y="5635358"/>
                  </a:lnTo>
                  <a:lnTo>
                    <a:pt x="983119" y="5606986"/>
                  </a:lnTo>
                  <a:lnTo>
                    <a:pt x="500875" y="5606986"/>
                  </a:lnTo>
                  <a:lnTo>
                    <a:pt x="500875" y="5124742"/>
                  </a:lnTo>
                  <a:lnTo>
                    <a:pt x="983119" y="5124742"/>
                  </a:lnTo>
                  <a:lnTo>
                    <a:pt x="983119" y="5096370"/>
                  </a:lnTo>
                  <a:lnTo>
                    <a:pt x="500875" y="5096370"/>
                  </a:lnTo>
                  <a:lnTo>
                    <a:pt x="500875" y="4599952"/>
                  </a:lnTo>
                  <a:lnTo>
                    <a:pt x="983119" y="4599952"/>
                  </a:lnTo>
                  <a:lnTo>
                    <a:pt x="983119" y="4571581"/>
                  </a:lnTo>
                  <a:lnTo>
                    <a:pt x="500875" y="4571581"/>
                  </a:lnTo>
                  <a:lnTo>
                    <a:pt x="500875" y="4089336"/>
                  </a:lnTo>
                  <a:lnTo>
                    <a:pt x="983119" y="4089336"/>
                  </a:lnTo>
                  <a:lnTo>
                    <a:pt x="983119" y="4060964"/>
                  </a:lnTo>
                  <a:lnTo>
                    <a:pt x="500875" y="4060964"/>
                  </a:lnTo>
                  <a:lnTo>
                    <a:pt x="500875" y="3578720"/>
                  </a:lnTo>
                  <a:lnTo>
                    <a:pt x="983119" y="3578720"/>
                  </a:lnTo>
                  <a:lnTo>
                    <a:pt x="983119" y="3550361"/>
                  </a:lnTo>
                  <a:lnTo>
                    <a:pt x="500875" y="3550361"/>
                  </a:lnTo>
                  <a:lnTo>
                    <a:pt x="500875" y="3068116"/>
                  </a:lnTo>
                  <a:lnTo>
                    <a:pt x="983119" y="3068116"/>
                  </a:lnTo>
                  <a:lnTo>
                    <a:pt x="983119" y="3039745"/>
                  </a:lnTo>
                  <a:lnTo>
                    <a:pt x="500875" y="3039745"/>
                  </a:lnTo>
                  <a:lnTo>
                    <a:pt x="500875" y="2557500"/>
                  </a:lnTo>
                  <a:lnTo>
                    <a:pt x="983119" y="2557500"/>
                  </a:lnTo>
                  <a:lnTo>
                    <a:pt x="983119" y="2529141"/>
                  </a:lnTo>
                  <a:lnTo>
                    <a:pt x="500875" y="2529141"/>
                  </a:lnTo>
                  <a:lnTo>
                    <a:pt x="500875" y="2032711"/>
                  </a:lnTo>
                  <a:lnTo>
                    <a:pt x="983119" y="2032711"/>
                  </a:lnTo>
                  <a:lnTo>
                    <a:pt x="983119" y="2004339"/>
                  </a:lnTo>
                  <a:lnTo>
                    <a:pt x="500875" y="2004339"/>
                  </a:lnTo>
                  <a:lnTo>
                    <a:pt x="500875" y="1522095"/>
                  </a:lnTo>
                  <a:lnTo>
                    <a:pt x="983119" y="1522095"/>
                  </a:lnTo>
                  <a:lnTo>
                    <a:pt x="983119" y="1493723"/>
                  </a:lnTo>
                  <a:lnTo>
                    <a:pt x="500875" y="1493723"/>
                  </a:lnTo>
                  <a:lnTo>
                    <a:pt x="500875" y="1011478"/>
                  </a:lnTo>
                  <a:lnTo>
                    <a:pt x="983119" y="1011478"/>
                  </a:lnTo>
                  <a:lnTo>
                    <a:pt x="983119" y="983119"/>
                  </a:lnTo>
                  <a:lnTo>
                    <a:pt x="500875" y="983119"/>
                  </a:lnTo>
                  <a:lnTo>
                    <a:pt x="500875" y="500875"/>
                  </a:lnTo>
                  <a:lnTo>
                    <a:pt x="983119" y="500875"/>
                  </a:lnTo>
                  <a:lnTo>
                    <a:pt x="983119" y="472503"/>
                  </a:lnTo>
                  <a:lnTo>
                    <a:pt x="0" y="472503"/>
                  </a:lnTo>
                  <a:lnTo>
                    <a:pt x="0" y="500875"/>
                  </a:lnTo>
                  <a:lnTo>
                    <a:pt x="472503" y="500875"/>
                  </a:lnTo>
                  <a:lnTo>
                    <a:pt x="472503" y="983119"/>
                  </a:lnTo>
                  <a:lnTo>
                    <a:pt x="0" y="983119"/>
                  </a:lnTo>
                  <a:lnTo>
                    <a:pt x="0" y="1011478"/>
                  </a:lnTo>
                  <a:lnTo>
                    <a:pt x="472503" y="1011478"/>
                  </a:lnTo>
                  <a:lnTo>
                    <a:pt x="472503" y="1493723"/>
                  </a:lnTo>
                  <a:lnTo>
                    <a:pt x="0" y="1493723"/>
                  </a:lnTo>
                  <a:lnTo>
                    <a:pt x="0" y="1522095"/>
                  </a:lnTo>
                  <a:lnTo>
                    <a:pt x="472503" y="1522095"/>
                  </a:lnTo>
                  <a:lnTo>
                    <a:pt x="472503" y="2004339"/>
                  </a:lnTo>
                  <a:lnTo>
                    <a:pt x="0" y="2004339"/>
                  </a:lnTo>
                  <a:lnTo>
                    <a:pt x="0" y="2032711"/>
                  </a:lnTo>
                  <a:lnTo>
                    <a:pt x="472503" y="2032711"/>
                  </a:lnTo>
                  <a:lnTo>
                    <a:pt x="472503" y="2529141"/>
                  </a:lnTo>
                  <a:lnTo>
                    <a:pt x="0" y="2529141"/>
                  </a:lnTo>
                  <a:lnTo>
                    <a:pt x="0" y="2557500"/>
                  </a:lnTo>
                  <a:lnTo>
                    <a:pt x="472503" y="2557500"/>
                  </a:lnTo>
                  <a:lnTo>
                    <a:pt x="472503" y="3039745"/>
                  </a:lnTo>
                  <a:lnTo>
                    <a:pt x="0" y="3039745"/>
                  </a:lnTo>
                  <a:lnTo>
                    <a:pt x="0" y="3068116"/>
                  </a:lnTo>
                  <a:lnTo>
                    <a:pt x="472503" y="3068116"/>
                  </a:lnTo>
                  <a:lnTo>
                    <a:pt x="472503" y="3550361"/>
                  </a:lnTo>
                  <a:lnTo>
                    <a:pt x="0" y="3550361"/>
                  </a:lnTo>
                  <a:lnTo>
                    <a:pt x="0" y="3578720"/>
                  </a:lnTo>
                  <a:lnTo>
                    <a:pt x="472503" y="3578720"/>
                  </a:lnTo>
                  <a:lnTo>
                    <a:pt x="472503" y="4060964"/>
                  </a:lnTo>
                  <a:lnTo>
                    <a:pt x="0" y="4060964"/>
                  </a:lnTo>
                  <a:lnTo>
                    <a:pt x="0" y="4089336"/>
                  </a:lnTo>
                  <a:lnTo>
                    <a:pt x="472503" y="4089336"/>
                  </a:lnTo>
                  <a:lnTo>
                    <a:pt x="472503" y="4571581"/>
                  </a:lnTo>
                  <a:lnTo>
                    <a:pt x="0" y="4571581"/>
                  </a:lnTo>
                  <a:lnTo>
                    <a:pt x="0" y="4599952"/>
                  </a:lnTo>
                  <a:lnTo>
                    <a:pt x="472503" y="4599952"/>
                  </a:lnTo>
                  <a:lnTo>
                    <a:pt x="472503" y="5096370"/>
                  </a:lnTo>
                  <a:lnTo>
                    <a:pt x="0" y="5096370"/>
                  </a:lnTo>
                  <a:lnTo>
                    <a:pt x="0" y="5124742"/>
                  </a:lnTo>
                  <a:lnTo>
                    <a:pt x="472503" y="5124742"/>
                  </a:lnTo>
                  <a:lnTo>
                    <a:pt x="472503" y="5606986"/>
                  </a:lnTo>
                  <a:lnTo>
                    <a:pt x="0" y="5606986"/>
                  </a:lnTo>
                  <a:lnTo>
                    <a:pt x="0" y="5635358"/>
                  </a:lnTo>
                  <a:lnTo>
                    <a:pt x="472503" y="5635358"/>
                  </a:lnTo>
                  <a:lnTo>
                    <a:pt x="472503" y="6117602"/>
                  </a:lnTo>
                  <a:lnTo>
                    <a:pt x="0" y="6117602"/>
                  </a:lnTo>
                  <a:lnTo>
                    <a:pt x="0" y="6145962"/>
                  </a:lnTo>
                  <a:lnTo>
                    <a:pt x="472503" y="6145962"/>
                  </a:lnTo>
                  <a:lnTo>
                    <a:pt x="472503" y="6628206"/>
                  </a:lnTo>
                  <a:lnTo>
                    <a:pt x="0" y="6628206"/>
                  </a:lnTo>
                  <a:lnTo>
                    <a:pt x="0" y="6656578"/>
                  </a:lnTo>
                  <a:lnTo>
                    <a:pt x="472503" y="6656578"/>
                  </a:lnTo>
                  <a:lnTo>
                    <a:pt x="472503" y="7138822"/>
                  </a:lnTo>
                  <a:lnTo>
                    <a:pt x="0" y="7138822"/>
                  </a:lnTo>
                  <a:lnTo>
                    <a:pt x="0" y="7167194"/>
                  </a:lnTo>
                  <a:lnTo>
                    <a:pt x="472503" y="7167194"/>
                  </a:lnTo>
                  <a:lnTo>
                    <a:pt x="472503" y="7663612"/>
                  </a:lnTo>
                  <a:lnTo>
                    <a:pt x="500875" y="7663612"/>
                  </a:lnTo>
                  <a:lnTo>
                    <a:pt x="500875" y="7167194"/>
                  </a:lnTo>
                  <a:lnTo>
                    <a:pt x="983119" y="7167194"/>
                  </a:lnTo>
                  <a:lnTo>
                    <a:pt x="983119" y="7663612"/>
                  </a:lnTo>
                  <a:lnTo>
                    <a:pt x="1011478" y="7663612"/>
                  </a:lnTo>
                  <a:lnTo>
                    <a:pt x="1011478" y="7167194"/>
                  </a:lnTo>
                  <a:lnTo>
                    <a:pt x="1493723" y="7167194"/>
                  </a:lnTo>
                  <a:lnTo>
                    <a:pt x="1493723" y="7663612"/>
                  </a:lnTo>
                  <a:lnTo>
                    <a:pt x="1522095" y="7663612"/>
                  </a:lnTo>
                  <a:lnTo>
                    <a:pt x="1522095" y="7167194"/>
                  </a:lnTo>
                  <a:lnTo>
                    <a:pt x="2004339" y="7167194"/>
                  </a:lnTo>
                  <a:lnTo>
                    <a:pt x="2004339" y="7663612"/>
                  </a:lnTo>
                  <a:lnTo>
                    <a:pt x="2032711" y="7663612"/>
                  </a:lnTo>
                  <a:lnTo>
                    <a:pt x="2032711" y="7167194"/>
                  </a:lnTo>
                  <a:lnTo>
                    <a:pt x="2529128" y="7167194"/>
                  </a:lnTo>
                  <a:lnTo>
                    <a:pt x="2529128" y="7138822"/>
                  </a:lnTo>
                  <a:lnTo>
                    <a:pt x="2032711" y="7138822"/>
                  </a:lnTo>
                  <a:lnTo>
                    <a:pt x="2032711" y="6656578"/>
                  </a:lnTo>
                  <a:lnTo>
                    <a:pt x="2529128" y="6656578"/>
                  </a:lnTo>
                  <a:lnTo>
                    <a:pt x="2529128" y="6628206"/>
                  </a:lnTo>
                  <a:lnTo>
                    <a:pt x="2032711" y="6628206"/>
                  </a:lnTo>
                  <a:lnTo>
                    <a:pt x="2032711" y="6145962"/>
                  </a:lnTo>
                  <a:lnTo>
                    <a:pt x="2529128" y="6145962"/>
                  </a:lnTo>
                  <a:lnTo>
                    <a:pt x="2529128" y="6117602"/>
                  </a:lnTo>
                  <a:lnTo>
                    <a:pt x="2032711" y="6117602"/>
                  </a:lnTo>
                  <a:lnTo>
                    <a:pt x="2032711" y="5635358"/>
                  </a:lnTo>
                  <a:lnTo>
                    <a:pt x="2529128" y="5635358"/>
                  </a:lnTo>
                  <a:lnTo>
                    <a:pt x="2529128" y="5606986"/>
                  </a:lnTo>
                  <a:lnTo>
                    <a:pt x="2032711" y="5606986"/>
                  </a:lnTo>
                  <a:lnTo>
                    <a:pt x="2032711" y="5124742"/>
                  </a:lnTo>
                  <a:lnTo>
                    <a:pt x="2529128" y="5124742"/>
                  </a:lnTo>
                  <a:lnTo>
                    <a:pt x="2529128" y="5096370"/>
                  </a:lnTo>
                  <a:lnTo>
                    <a:pt x="2032711" y="5096370"/>
                  </a:lnTo>
                  <a:lnTo>
                    <a:pt x="2032711" y="4599952"/>
                  </a:lnTo>
                  <a:lnTo>
                    <a:pt x="2529128" y="4599952"/>
                  </a:lnTo>
                  <a:lnTo>
                    <a:pt x="2529128" y="4571581"/>
                  </a:lnTo>
                  <a:lnTo>
                    <a:pt x="2032711" y="4571581"/>
                  </a:lnTo>
                  <a:lnTo>
                    <a:pt x="2032711" y="4089336"/>
                  </a:lnTo>
                  <a:lnTo>
                    <a:pt x="2529128" y="4089336"/>
                  </a:lnTo>
                  <a:lnTo>
                    <a:pt x="2529128" y="4060964"/>
                  </a:lnTo>
                  <a:lnTo>
                    <a:pt x="2032711" y="4060964"/>
                  </a:lnTo>
                  <a:lnTo>
                    <a:pt x="2032711" y="3578720"/>
                  </a:lnTo>
                  <a:lnTo>
                    <a:pt x="2529128" y="3578720"/>
                  </a:lnTo>
                  <a:lnTo>
                    <a:pt x="2529128" y="3550361"/>
                  </a:lnTo>
                  <a:lnTo>
                    <a:pt x="2032711" y="3550361"/>
                  </a:lnTo>
                  <a:lnTo>
                    <a:pt x="2032711" y="3068116"/>
                  </a:lnTo>
                  <a:lnTo>
                    <a:pt x="2529128" y="3068116"/>
                  </a:lnTo>
                  <a:lnTo>
                    <a:pt x="2529128" y="3039745"/>
                  </a:lnTo>
                  <a:lnTo>
                    <a:pt x="2032711" y="3039745"/>
                  </a:lnTo>
                  <a:lnTo>
                    <a:pt x="2032711" y="2557500"/>
                  </a:lnTo>
                  <a:lnTo>
                    <a:pt x="2529128" y="2557500"/>
                  </a:lnTo>
                  <a:lnTo>
                    <a:pt x="2529128" y="2529141"/>
                  </a:lnTo>
                  <a:lnTo>
                    <a:pt x="2032711" y="2529141"/>
                  </a:lnTo>
                  <a:lnTo>
                    <a:pt x="2032711" y="2032711"/>
                  </a:lnTo>
                  <a:lnTo>
                    <a:pt x="2529128" y="2032711"/>
                  </a:lnTo>
                  <a:lnTo>
                    <a:pt x="2529128" y="2004339"/>
                  </a:lnTo>
                  <a:lnTo>
                    <a:pt x="2032711" y="2004339"/>
                  </a:lnTo>
                  <a:lnTo>
                    <a:pt x="2032711" y="1522095"/>
                  </a:lnTo>
                  <a:lnTo>
                    <a:pt x="2529128" y="1522095"/>
                  </a:lnTo>
                  <a:lnTo>
                    <a:pt x="2529128" y="1493723"/>
                  </a:lnTo>
                  <a:lnTo>
                    <a:pt x="2032711" y="1493723"/>
                  </a:lnTo>
                  <a:lnTo>
                    <a:pt x="2032711" y="1011478"/>
                  </a:lnTo>
                  <a:lnTo>
                    <a:pt x="2529128" y="1011478"/>
                  </a:lnTo>
                  <a:lnTo>
                    <a:pt x="2529128" y="983119"/>
                  </a:lnTo>
                  <a:lnTo>
                    <a:pt x="2032711" y="983119"/>
                  </a:lnTo>
                  <a:lnTo>
                    <a:pt x="2032711" y="500875"/>
                  </a:lnTo>
                  <a:lnTo>
                    <a:pt x="2529128" y="500875"/>
                  </a:lnTo>
                  <a:lnTo>
                    <a:pt x="2529128" y="4725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5096510" cy="10287000"/>
            </a:xfrm>
            <a:custGeom>
              <a:avLst/>
              <a:gdLst/>
              <a:ahLst/>
              <a:cxnLst/>
              <a:rect l="l" t="t" r="r" b="b"/>
              <a:pathLst>
                <a:path w="5096510" h="10287000">
                  <a:moveTo>
                    <a:pt x="2529128" y="7663612"/>
                  </a:moveTo>
                  <a:lnTo>
                    <a:pt x="2032711" y="7663612"/>
                  </a:lnTo>
                  <a:lnTo>
                    <a:pt x="2032711" y="7167194"/>
                  </a:lnTo>
                  <a:lnTo>
                    <a:pt x="2004339" y="7167194"/>
                  </a:lnTo>
                  <a:lnTo>
                    <a:pt x="2004339" y="10230853"/>
                  </a:lnTo>
                  <a:lnTo>
                    <a:pt x="1522095" y="10230853"/>
                  </a:lnTo>
                  <a:lnTo>
                    <a:pt x="1522095" y="9734423"/>
                  </a:lnTo>
                  <a:lnTo>
                    <a:pt x="2004339" y="9734423"/>
                  </a:lnTo>
                  <a:lnTo>
                    <a:pt x="2004339" y="9706064"/>
                  </a:lnTo>
                  <a:lnTo>
                    <a:pt x="1522095" y="9706064"/>
                  </a:lnTo>
                  <a:lnTo>
                    <a:pt x="1522095" y="9223819"/>
                  </a:lnTo>
                  <a:lnTo>
                    <a:pt x="2004339" y="9223819"/>
                  </a:lnTo>
                  <a:lnTo>
                    <a:pt x="2004339" y="9195448"/>
                  </a:lnTo>
                  <a:lnTo>
                    <a:pt x="1522095" y="9195448"/>
                  </a:lnTo>
                  <a:lnTo>
                    <a:pt x="1522095" y="8713203"/>
                  </a:lnTo>
                  <a:lnTo>
                    <a:pt x="2004339" y="8713203"/>
                  </a:lnTo>
                  <a:lnTo>
                    <a:pt x="2004339" y="8684844"/>
                  </a:lnTo>
                  <a:lnTo>
                    <a:pt x="1522095" y="8684844"/>
                  </a:lnTo>
                  <a:lnTo>
                    <a:pt x="1522095" y="8202600"/>
                  </a:lnTo>
                  <a:lnTo>
                    <a:pt x="2004339" y="8202600"/>
                  </a:lnTo>
                  <a:lnTo>
                    <a:pt x="2004339" y="8174228"/>
                  </a:lnTo>
                  <a:lnTo>
                    <a:pt x="1522095" y="8174228"/>
                  </a:lnTo>
                  <a:lnTo>
                    <a:pt x="1522095" y="7691983"/>
                  </a:lnTo>
                  <a:lnTo>
                    <a:pt x="2004339" y="7691983"/>
                  </a:lnTo>
                  <a:lnTo>
                    <a:pt x="2004339" y="7663612"/>
                  </a:lnTo>
                  <a:lnTo>
                    <a:pt x="1493723" y="7663612"/>
                  </a:lnTo>
                  <a:lnTo>
                    <a:pt x="1493723" y="7691983"/>
                  </a:lnTo>
                  <a:lnTo>
                    <a:pt x="1493723" y="8174228"/>
                  </a:lnTo>
                  <a:lnTo>
                    <a:pt x="1493723" y="10230853"/>
                  </a:lnTo>
                  <a:lnTo>
                    <a:pt x="1011478" y="10230853"/>
                  </a:lnTo>
                  <a:lnTo>
                    <a:pt x="1011478" y="9734423"/>
                  </a:lnTo>
                  <a:lnTo>
                    <a:pt x="1493723" y="9734423"/>
                  </a:lnTo>
                  <a:lnTo>
                    <a:pt x="1493723" y="9706064"/>
                  </a:lnTo>
                  <a:lnTo>
                    <a:pt x="1011478" y="9706064"/>
                  </a:lnTo>
                  <a:lnTo>
                    <a:pt x="1011478" y="9223819"/>
                  </a:lnTo>
                  <a:lnTo>
                    <a:pt x="1493723" y="9223819"/>
                  </a:lnTo>
                  <a:lnTo>
                    <a:pt x="1493723" y="9195448"/>
                  </a:lnTo>
                  <a:lnTo>
                    <a:pt x="1011478" y="9195448"/>
                  </a:lnTo>
                  <a:lnTo>
                    <a:pt x="1011478" y="8713203"/>
                  </a:lnTo>
                  <a:lnTo>
                    <a:pt x="1493723" y="8713203"/>
                  </a:lnTo>
                  <a:lnTo>
                    <a:pt x="1493723" y="8684844"/>
                  </a:lnTo>
                  <a:lnTo>
                    <a:pt x="1011478" y="8684844"/>
                  </a:lnTo>
                  <a:lnTo>
                    <a:pt x="1011478" y="8202600"/>
                  </a:lnTo>
                  <a:lnTo>
                    <a:pt x="1493723" y="8202600"/>
                  </a:lnTo>
                  <a:lnTo>
                    <a:pt x="1493723" y="8174228"/>
                  </a:lnTo>
                  <a:lnTo>
                    <a:pt x="1011478" y="8174228"/>
                  </a:lnTo>
                  <a:lnTo>
                    <a:pt x="1011478" y="7691983"/>
                  </a:lnTo>
                  <a:lnTo>
                    <a:pt x="1493723" y="7691983"/>
                  </a:lnTo>
                  <a:lnTo>
                    <a:pt x="1493723" y="7663612"/>
                  </a:lnTo>
                  <a:lnTo>
                    <a:pt x="983119" y="7663612"/>
                  </a:lnTo>
                  <a:lnTo>
                    <a:pt x="983119" y="7691983"/>
                  </a:lnTo>
                  <a:lnTo>
                    <a:pt x="983119" y="8174228"/>
                  </a:lnTo>
                  <a:lnTo>
                    <a:pt x="983119" y="10230853"/>
                  </a:lnTo>
                  <a:lnTo>
                    <a:pt x="500875" y="10230853"/>
                  </a:lnTo>
                  <a:lnTo>
                    <a:pt x="500875" y="9734423"/>
                  </a:lnTo>
                  <a:lnTo>
                    <a:pt x="983119" y="9734423"/>
                  </a:lnTo>
                  <a:lnTo>
                    <a:pt x="983119" y="9706064"/>
                  </a:lnTo>
                  <a:lnTo>
                    <a:pt x="500875" y="9706064"/>
                  </a:lnTo>
                  <a:lnTo>
                    <a:pt x="500875" y="9223819"/>
                  </a:lnTo>
                  <a:lnTo>
                    <a:pt x="983119" y="9223819"/>
                  </a:lnTo>
                  <a:lnTo>
                    <a:pt x="983119" y="9195448"/>
                  </a:lnTo>
                  <a:lnTo>
                    <a:pt x="500875" y="9195448"/>
                  </a:lnTo>
                  <a:lnTo>
                    <a:pt x="500875" y="8713203"/>
                  </a:lnTo>
                  <a:lnTo>
                    <a:pt x="983119" y="8713203"/>
                  </a:lnTo>
                  <a:lnTo>
                    <a:pt x="983119" y="8684844"/>
                  </a:lnTo>
                  <a:lnTo>
                    <a:pt x="500875" y="8684844"/>
                  </a:lnTo>
                  <a:lnTo>
                    <a:pt x="500875" y="8202600"/>
                  </a:lnTo>
                  <a:lnTo>
                    <a:pt x="983119" y="8202600"/>
                  </a:lnTo>
                  <a:lnTo>
                    <a:pt x="983119" y="8174228"/>
                  </a:lnTo>
                  <a:lnTo>
                    <a:pt x="500875" y="8174228"/>
                  </a:lnTo>
                  <a:lnTo>
                    <a:pt x="500875" y="7691983"/>
                  </a:lnTo>
                  <a:lnTo>
                    <a:pt x="983119" y="7691983"/>
                  </a:lnTo>
                  <a:lnTo>
                    <a:pt x="983119" y="7663612"/>
                  </a:lnTo>
                  <a:lnTo>
                    <a:pt x="0" y="7663612"/>
                  </a:lnTo>
                  <a:lnTo>
                    <a:pt x="0" y="7691983"/>
                  </a:lnTo>
                  <a:lnTo>
                    <a:pt x="472503" y="7691983"/>
                  </a:lnTo>
                  <a:lnTo>
                    <a:pt x="472503" y="8174228"/>
                  </a:lnTo>
                  <a:lnTo>
                    <a:pt x="0" y="8174228"/>
                  </a:lnTo>
                  <a:lnTo>
                    <a:pt x="0" y="8202600"/>
                  </a:lnTo>
                  <a:lnTo>
                    <a:pt x="472503" y="8202600"/>
                  </a:lnTo>
                  <a:lnTo>
                    <a:pt x="472503" y="8684844"/>
                  </a:lnTo>
                  <a:lnTo>
                    <a:pt x="0" y="8684844"/>
                  </a:lnTo>
                  <a:lnTo>
                    <a:pt x="0" y="8713203"/>
                  </a:lnTo>
                  <a:lnTo>
                    <a:pt x="472503" y="8713203"/>
                  </a:lnTo>
                  <a:lnTo>
                    <a:pt x="472503" y="9195448"/>
                  </a:lnTo>
                  <a:lnTo>
                    <a:pt x="0" y="9195448"/>
                  </a:lnTo>
                  <a:lnTo>
                    <a:pt x="0" y="9223819"/>
                  </a:lnTo>
                  <a:lnTo>
                    <a:pt x="472503" y="9223819"/>
                  </a:lnTo>
                  <a:lnTo>
                    <a:pt x="472503" y="9706064"/>
                  </a:lnTo>
                  <a:lnTo>
                    <a:pt x="0" y="9706064"/>
                  </a:lnTo>
                  <a:lnTo>
                    <a:pt x="0" y="9734423"/>
                  </a:lnTo>
                  <a:lnTo>
                    <a:pt x="472503" y="9734423"/>
                  </a:lnTo>
                  <a:lnTo>
                    <a:pt x="472503" y="10230853"/>
                  </a:lnTo>
                  <a:lnTo>
                    <a:pt x="0" y="10230853"/>
                  </a:lnTo>
                  <a:lnTo>
                    <a:pt x="0" y="10259225"/>
                  </a:lnTo>
                  <a:lnTo>
                    <a:pt x="472503" y="10259225"/>
                  </a:lnTo>
                  <a:lnTo>
                    <a:pt x="472503" y="10286987"/>
                  </a:lnTo>
                  <a:lnTo>
                    <a:pt x="500875" y="10286987"/>
                  </a:lnTo>
                  <a:lnTo>
                    <a:pt x="500875" y="10259225"/>
                  </a:lnTo>
                  <a:lnTo>
                    <a:pt x="983119" y="10259225"/>
                  </a:lnTo>
                  <a:lnTo>
                    <a:pt x="983119" y="10286987"/>
                  </a:lnTo>
                  <a:lnTo>
                    <a:pt x="1011478" y="10286987"/>
                  </a:lnTo>
                  <a:lnTo>
                    <a:pt x="1011478" y="10259225"/>
                  </a:lnTo>
                  <a:lnTo>
                    <a:pt x="1493723" y="10259225"/>
                  </a:lnTo>
                  <a:lnTo>
                    <a:pt x="1493723" y="10286987"/>
                  </a:lnTo>
                  <a:lnTo>
                    <a:pt x="1522095" y="10286987"/>
                  </a:lnTo>
                  <a:lnTo>
                    <a:pt x="1522095" y="10259225"/>
                  </a:lnTo>
                  <a:lnTo>
                    <a:pt x="2004339" y="10259225"/>
                  </a:lnTo>
                  <a:lnTo>
                    <a:pt x="2004339" y="10286987"/>
                  </a:lnTo>
                  <a:lnTo>
                    <a:pt x="2032711" y="10286987"/>
                  </a:lnTo>
                  <a:lnTo>
                    <a:pt x="2032711" y="10259225"/>
                  </a:lnTo>
                  <a:lnTo>
                    <a:pt x="2529128" y="10259225"/>
                  </a:lnTo>
                  <a:lnTo>
                    <a:pt x="2529128" y="10230853"/>
                  </a:lnTo>
                  <a:lnTo>
                    <a:pt x="2032711" y="10230853"/>
                  </a:lnTo>
                  <a:lnTo>
                    <a:pt x="2032711" y="9734423"/>
                  </a:lnTo>
                  <a:lnTo>
                    <a:pt x="2529128" y="9734423"/>
                  </a:lnTo>
                  <a:lnTo>
                    <a:pt x="2529128" y="9706064"/>
                  </a:lnTo>
                  <a:lnTo>
                    <a:pt x="2032711" y="9706064"/>
                  </a:lnTo>
                  <a:lnTo>
                    <a:pt x="2032711" y="9223819"/>
                  </a:lnTo>
                  <a:lnTo>
                    <a:pt x="2529128" y="9223819"/>
                  </a:lnTo>
                  <a:lnTo>
                    <a:pt x="2529128" y="9195448"/>
                  </a:lnTo>
                  <a:lnTo>
                    <a:pt x="2032711" y="9195448"/>
                  </a:lnTo>
                  <a:lnTo>
                    <a:pt x="2032711" y="8713203"/>
                  </a:lnTo>
                  <a:lnTo>
                    <a:pt x="2529128" y="8713203"/>
                  </a:lnTo>
                  <a:lnTo>
                    <a:pt x="2529128" y="8684844"/>
                  </a:lnTo>
                  <a:lnTo>
                    <a:pt x="2032711" y="8684844"/>
                  </a:lnTo>
                  <a:lnTo>
                    <a:pt x="2032711" y="8202600"/>
                  </a:lnTo>
                  <a:lnTo>
                    <a:pt x="2529128" y="8202600"/>
                  </a:lnTo>
                  <a:lnTo>
                    <a:pt x="2529128" y="8174228"/>
                  </a:lnTo>
                  <a:lnTo>
                    <a:pt x="2032711" y="8174228"/>
                  </a:lnTo>
                  <a:lnTo>
                    <a:pt x="2032711" y="7691983"/>
                  </a:lnTo>
                  <a:lnTo>
                    <a:pt x="2529128" y="7691983"/>
                  </a:lnTo>
                  <a:lnTo>
                    <a:pt x="2529128" y="7663612"/>
                  </a:lnTo>
                  <a:close/>
                </a:path>
                <a:path w="5096510" h="10287000">
                  <a:moveTo>
                    <a:pt x="5096370" y="472440"/>
                  </a:moveTo>
                  <a:lnTo>
                    <a:pt x="4599952" y="472440"/>
                  </a:lnTo>
                  <a:lnTo>
                    <a:pt x="4599952" y="0"/>
                  </a:lnTo>
                  <a:lnTo>
                    <a:pt x="4571581" y="0"/>
                  </a:lnTo>
                  <a:lnTo>
                    <a:pt x="4571581" y="472440"/>
                  </a:lnTo>
                  <a:lnTo>
                    <a:pt x="4089336" y="472440"/>
                  </a:lnTo>
                  <a:lnTo>
                    <a:pt x="4089336" y="0"/>
                  </a:lnTo>
                  <a:lnTo>
                    <a:pt x="4060964" y="0"/>
                  </a:lnTo>
                  <a:lnTo>
                    <a:pt x="4060964" y="472440"/>
                  </a:lnTo>
                  <a:lnTo>
                    <a:pt x="3578720" y="472440"/>
                  </a:lnTo>
                  <a:lnTo>
                    <a:pt x="3578720" y="0"/>
                  </a:lnTo>
                  <a:lnTo>
                    <a:pt x="3550361" y="0"/>
                  </a:lnTo>
                  <a:lnTo>
                    <a:pt x="3550361" y="472440"/>
                  </a:lnTo>
                  <a:lnTo>
                    <a:pt x="3068116" y="472440"/>
                  </a:lnTo>
                  <a:lnTo>
                    <a:pt x="3068116" y="0"/>
                  </a:lnTo>
                  <a:lnTo>
                    <a:pt x="3039745" y="0"/>
                  </a:lnTo>
                  <a:lnTo>
                    <a:pt x="3039745" y="472440"/>
                  </a:lnTo>
                  <a:lnTo>
                    <a:pt x="2557500" y="472440"/>
                  </a:lnTo>
                  <a:lnTo>
                    <a:pt x="2557500" y="0"/>
                  </a:lnTo>
                  <a:lnTo>
                    <a:pt x="2529128" y="0"/>
                  </a:lnTo>
                  <a:lnTo>
                    <a:pt x="2529128" y="2528570"/>
                  </a:lnTo>
                  <a:lnTo>
                    <a:pt x="2557500" y="2528570"/>
                  </a:lnTo>
                  <a:lnTo>
                    <a:pt x="2557500" y="2033270"/>
                  </a:lnTo>
                  <a:lnTo>
                    <a:pt x="3039745" y="2033270"/>
                  </a:lnTo>
                  <a:lnTo>
                    <a:pt x="3039745" y="2529141"/>
                  </a:lnTo>
                  <a:lnTo>
                    <a:pt x="2543314" y="2529141"/>
                  </a:lnTo>
                  <a:lnTo>
                    <a:pt x="2543314" y="2543111"/>
                  </a:lnTo>
                  <a:lnTo>
                    <a:pt x="2529128" y="2543111"/>
                  </a:lnTo>
                  <a:lnTo>
                    <a:pt x="2529128" y="2557081"/>
                  </a:lnTo>
                  <a:lnTo>
                    <a:pt x="2529128" y="3039681"/>
                  </a:lnTo>
                  <a:lnTo>
                    <a:pt x="2529128" y="5095811"/>
                  </a:lnTo>
                  <a:lnTo>
                    <a:pt x="2557500" y="5095811"/>
                  </a:lnTo>
                  <a:lnTo>
                    <a:pt x="2557500" y="4600511"/>
                  </a:lnTo>
                  <a:lnTo>
                    <a:pt x="5096370" y="4600511"/>
                  </a:lnTo>
                  <a:lnTo>
                    <a:pt x="5096370" y="4571301"/>
                  </a:lnTo>
                  <a:lnTo>
                    <a:pt x="2557500" y="4571301"/>
                  </a:lnTo>
                  <a:lnTo>
                    <a:pt x="2557500" y="4089971"/>
                  </a:lnTo>
                  <a:lnTo>
                    <a:pt x="5096370" y="4089971"/>
                  </a:lnTo>
                  <a:lnTo>
                    <a:pt x="5096370" y="4060761"/>
                  </a:lnTo>
                  <a:lnTo>
                    <a:pt x="2557500" y="4060761"/>
                  </a:lnTo>
                  <a:lnTo>
                    <a:pt x="2557500" y="3578161"/>
                  </a:lnTo>
                  <a:lnTo>
                    <a:pt x="5096370" y="3578161"/>
                  </a:lnTo>
                  <a:lnTo>
                    <a:pt x="5096370" y="3550221"/>
                  </a:lnTo>
                  <a:lnTo>
                    <a:pt x="2557500" y="3550221"/>
                  </a:lnTo>
                  <a:lnTo>
                    <a:pt x="2557500" y="3067621"/>
                  </a:lnTo>
                  <a:lnTo>
                    <a:pt x="5096370" y="3067621"/>
                  </a:lnTo>
                  <a:lnTo>
                    <a:pt x="5096370" y="3039681"/>
                  </a:lnTo>
                  <a:lnTo>
                    <a:pt x="2557500" y="3039681"/>
                  </a:lnTo>
                  <a:lnTo>
                    <a:pt x="2557500" y="2557081"/>
                  </a:lnTo>
                  <a:lnTo>
                    <a:pt x="5096370" y="2557081"/>
                  </a:lnTo>
                  <a:lnTo>
                    <a:pt x="5096370" y="2543111"/>
                  </a:lnTo>
                  <a:lnTo>
                    <a:pt x="5096370" y="2529141"/>
                  </a:lnTo>
                  <a:lnTo>
                    <a:pt x="4599952" y="2529141"/>
                  </a:lnTo>
                  <a:lnTo>
                    <a:pt x="4599952" y="2033270"/>
                  </a:lnTo>
                  <a:lnTo>
                    <a:pt x="5096370" y="2033270"/>
                  </a:lnTo>
                  <a:lnTo>
                    <a:pt x="5096370" y="2004060"/>
                  </a:lnTo>
                  <a:lnTo>
                    <a:pt x="4599952" y="2004060"/>
                  </a:lnTo>
                  <a:lnTo>
                    <a:pt x="4599952" y="1522730"/>
                  </a:lnTo>
                  <a:lnTo>
                    <a:pt x="5096370" y="1522730"/>
                  </a:lnTo>
                  <a:lnTo>
                    <a:pt x="5096370" y="1493520"/>
                  </a:lnTo>
                  <a:lnTo>
                    <a:pt x="4599952" y="1493520"/>
                  </a:lnTo>
                  <a:lnTo>
                    <a:pt x="4599952" y="1011478"/>
                  </a:lnTo>
                  <a:lnTo>
                    <a:pt x="4571581" y="1011478"/>
                  </a:lnTo>
                  <a:lnTo>
                    <a:pt x="4571581" y="1493520"/>
                  </a:lnTo>
                  <a:lnTo>
                    <a:pt x="4571581" y="1522730"/>
                  </a:lnTo>
                  <a:lnTo>
                    <a:pt x="4571581" y="2004060"/>
                  </a:lnTo>
                  <a:lnTo>
                    <a:pt x="4571581" y="2033270"/>
                  </a:lnTo>
                  <a:lnTo>
                    <a:pt x="4571581" y="2529141"/>
                  </a:lnTo>
                  <a:lnTo>
                    <a:pt x="4089336" y="2529141"/>
                  </a:lnTo>
                  <a:lnTo>
                    <a:pt x="4089336" y="2033270"/>
                  </a:lnTo>
                  <a:lnTo>
                    <a:pt x="4571581" y="2033270"/>
                  </a:lnTo>
                  <a:lnTo>
                    <a:pt x="4571581" y="2004060"/>
                  </a:lnTo>
                  <a:lnTo>
                    <a:pt x="4089336" y="2004060"/>
                  </a:lnTo>
                  <a:lnTo>
                    <a:pt x="4089336" y="1522730"/>
                  </a:lnTo>
                  <a:lnTo>
                    <a:pt x="4571581" y="1522730"/>
                  </a:lnTo>
                  <a:lnTo>
                    <a:pt x="4571581" y="1493520"/>
                  </a:lnTo>
                  <a:lnTo>
                    <a:pt x="4089336" y="1493520"/>
                  </a:lnTo>
                  <a:lnTo>
                    <a:pt x="4089336" y="1011478"/>
                  </a:lnTo>
                  <a:lnTo>
                    <a:pt x="4060964" y="1011478"/>
                  </a:lnTo>
                  <a:lnTo>
                    <a:pt x="4060964" y="2529141"/>
                  </a:lnTo>
                  <a:lnTo>
                    <a:pt x="3578720" y="2529141"/>
                  </a:lnTo>
                  <a:lnTo>
                    <a:pt x="3578720" y="2033270"/>
                  </a:lnTo>
                  <a:lnTo>
                    <a:pt x="4060964" y="2033270"/>
                  </a:lnTo>
                  <a:lnTo>
                    <a:pt x="4060964" y="2004060"/>
                  </a:lnTo>
                  <a:lnTo>
                    <a:pt x="3578720" y="2004060"/>
                  </a:lnTo>
                  <a:lnTo>
                    <a:pt x="3578720" y="1522730"/>
                  </a:lnTo>
                  <a:lnTo>
                    <a:pt x="4060964" y="1522730"/>
                  </a:lnTo>
                  <a:lnTo>
                    <a:pt x="4060964" y="1493520"/>
                  </a:lnTo>
                  <a:lnTo>
                    <a:pt x="3578720" y="1493520"/>
                  </a:lnTo>
                  <a:lnTo>
                    <a:pt x="3578720" y="1011478"/>
                  </a:lnTo>
                  <a:lnTo>
                    <a:pt x="3550361" y="1011478"/>
                  </a:lnTo>
                  <a:lnTo>
                    <a:pt x="3550361" y="2529141"/>
                  </a:lnTo>
                  <a:lnTo>
                    <a:pt x="3068116" y="2529141"/>
                  </a:lnTo>
                  <a:lnTo>
                    <a:pt x="3068116" y="2033270"/>
                  </a:lnTo>
                  <a:lnTo>
                    <a:pt x="3550361" y="2033270"/>
                  </a:lnTo>
                  <a:lnTo>
                    <a:pt x="3550361" y="2004060"/>
                  </a:lnTo>
                  <a:lnTo>
                    <a:pt x="3068116" y="2004060"/>
                  </a:lnTo>
                  <a:lnTo>
                    <a:pt x="3068116" y="1522730"/>
                  </a:lnTo>
                  <a:lnTo>
                    <a:pt x="3550361" y="1522730"/>
                  </a:lnTo>
                  <a:lnTo>
                    <a:pt x="3550361" y="1493520"/>
                  </a:lnTo>
                  <a:lnTo>
                    <a:pt x="3068116" y="1493520"/>
                  </a:lnTo>
                  <a:lnTo>
                    <a:pt x="3068116" y="1011478"/>
                  </a:lnTo>
                  <a:lnTo>
                    <a:pt x="3039745" y="1011478"/>
                  </a:lnTo>
                  <a:lnTo>
                    <a:pt x="3039745" y="1493520"/>
                  </a:lnTo>
                  <a:lnTo>
                    <a:pt x="3039745" y="1522730"/>
                  </a:lnTo>
                  <a:lnTo>
                    <a:pt x="3039745" y="2004060"/>
                  </a:lnTo>
                  <a:lnTo>
                    <a:pt x="2557500" y="2004060"/>
                  </a:lnTo>
                  <a:lnTo>
                    <a:pt x="2557500" y="1522730"/>
                  </a:lnTo>
                  <a:lnTo>
                    <a:pt x="3039745" y="1522730"/>
                  </a:lnTo>
                  <a:lnTo>
                    <a:pt x="3039745" y="1493520"/>
                  </a:lnTo>
                  <a:lnTo>
                    <a:pt x="2557500" y="1493520"/>
                  </a:lnTo>
                  <a:lnTo>
                    <a:pt x="2557500" y="1010920"/>
                  </a:lnTo>
                  <a:lnTo>
                    <a:pt x="5096370" y="1010920"/>
                  </a:lnTo>
                  <a:lnTo>
                    <a:pt x="5096370" y="982980"/>
                  </a:lnTo>
                  <a:lnTo>
                    <a:pt x="4599952" y="982980"/>
                  </a:lnTo>
                  <a:lnTo>
                    <a:pt x="4599952" y="500875"/>
                  </a:lnTo>
                  <a:lnTo>
                    <a:pt x="4571581" y="500875"/>
                  </a:lnTo>
                  <a:lnTo>
                    <a:pt x="4571581" y="982980"/>
                  </a:lnTo>
                  <a:lnTo>
                    <a:pt x="4089336" y="982980"/>
                  </a:lnTo>
                  <a:lnTo>
                    <a:pt x="4089336" y="500875"/>
                  </a:lnTo>
                  <a:lnTo>
                    <a:pt x="4060964" y="500875"/>
                  </a:lnTo>
                  <a:lnTo>
                    <a:pt x="4060964" y="982980"/>
                  </a:lnTo>
                  <a:lnTo>
                    <a:pt x="3578720" y="982980"/>
                  </a:lnTo>
                  <a:lnTo>
                    <a:pt x="3578720" y="500875"/>
                  </a:lnTo>
                  <a:lnTo>
                    <a:pt x="3550361" y="500875"/>
                  </a:lnTo>
                  <a:lnTo>
                    <a:pt x="3550361" y="982980"/>
                  </a:lnTo>
                  <a:lnTo>
                    <a:pt x="3068116" y="982980"/>
                  </a:lnTo>
                  <a:lnTo>
                    <a:pt x="3068116" y="500875"/>
                  </a:lnTo>
                  <a:lnTo>
                    <a:pt x="3039745" y="500875"/>
                  </a:lnTo>
                  <a:lnTo>
                    <a:pt x="3039745" y="982980"/>
                  </a:lnTo>
                  <a:lnTo>
                    <a:pt x="2557500" y="982980"/>
                  </a:lnTo>
                  <a:lnTo>
                    <a:pt x="2557500" y="500380"/>
                  </a:lnTo>
                  <a:lnTo>
                    <a:pt x="5096370" y="500380"/>
                  </a:lnTo>
                  <a:lnTo>
                    <a:pt x="5096370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29128" y="2557512"/>
              <a:ext cx="2567305" cy="7673340"/>
            </a:xfrm>
            <a:custGeom>
              <a:avLst/>
              <a:gdLst/>
              <a:ahLst/>
              <a:cxnLst/>
              <a:rect l="l" t="t" r="r" b="b"/>
              <a:pathLst>
                <a:path w="2567304" h="7673340">
                  <a:moveTo>
                    <a:pt x="28371" y="2043010"/>
                  </a:moveTo>
                  <a:lnTo>
                    <a:pt x="0" y="2043010"/>
                  </a:lnTo>
                  <a:lnTo>
                    <a:pt x="0" y="2538311"/>
                  </a:lnTo>
                  <a:lnTo>
                    <a:pt x="28371" y="2538311"/>
                  </a:lnTo>
                  <a:lnTo>
                    <a:pt x="28371" y="2043010"/>
                  </a:lnTo>
                  <a:close/>
                </a:path>
                <a:path w="2567304" h="7673340">
                  <a:moveTo>
                    <a:pt x="538988" y="1531835"/>
                  </a:moveTo>
                  <a:lnTo>
                    <a:pt x="510616" y="1531835"/>
                  </a:lnTo>
                  <a:lnTo>
                    <a:pt x="510616" y="2014080"/>
                  </a:lnTo>
                  <a:lnTo>
                    <a:pt x="538988" y="2014080"/>
                  </a:lnTo>
                  <a:lnTo>
                    <a:pt x="538988" y="1531835"/>
                  </a:lnTo>
                  <a:close/>
                </a:path>
                <a:path w="2567304" h="7673340">
                  <a:moveTo>
                    <a:pt x="538988" y="1021219"/>
                  </a:moveTo>
                  <a:lnTo>
                    <a:pt x="510616" y="1021219"/>
                  </a:lnTo>
                  <a:lnTo>
                    <a:pt x="510616" y="1503464"/>
                  </a:lnTo>
                  <a:lnTo>
                    <a:pt x="538988" y="1503464"/>
                  </a:lnTo>
                  <a:lnTo>
                    <a:pt x="538988" y="1021219"/>
                  </a:lnTo>
                  <a:close/>
                </a:path>
                <a:path w="2567304" h="7673340">
                  <a:moveTo>
                    <a:pt x="538988" y="510616"/>
                  </a:moveTo>
                  <a:lnTo>
                    <a:pt x="510616" y="510616"/>
                  </a:lnTo>
                  <a:lnTo>
                    <a:pt x="510616" y="992860"/>
                  </a:lnTo>
                  <a:lnTo>
                    <a:pt x="538988" y="992860"/>
                  </a:lnTo>
                  <a:lnTo>
                    <a:pt x="538988" y="510616"/>
                  </a:lnTo>
                  <a:close/>
                </a:path>
                <a:path w="2567304" h="7673340">
                  <a:moveTo>
                    <a:pt x="538988" y="0"/>
                  </a:moveTo>
                  <a:lnTo>
                    <a:pt x="510616" y="0"/>
                  </a:lnTo>
                  <a:lnTo>
                    <a:pt x="510616" y="482244"/>
                  </a:lnTo>
                  <a:lnTo>
                    <a:pt x="538988" y="482244"/>
                  </a:lnTo>
                  <a:lnTo>
                    <a:pt x="538988" y="0"/>
                  </a:lnTo>
                  <a:close/>
                </a:path>
                <a:path w="2567304" h="7673340">
                  <a:moveTo>
                    <a:pt x="1049591" y="1531835"/>
                  </a:moveTo>
                  <a:lnTo>
                    <a:pt x="1021232" y="1531835"/>
                  </a:lnTo>
                  <a:lnTo>
                    <a:pt x="1021232" y="2014080"/>
                  </a:lnTo>
                  <a:lnTo>
                    <a:pt x="1049591" y="2014080"/>
                  </a:lnTo>
                  <a:lnTo>
                    <a:pt x="1049591" y="1531835"/>
                  </a:lnTo>
                  <a:close/>
                </a:path>
                <a:path w="2567304" h="7673340">
                  <a:moveTo>
                    <a:pt x="1049591" y="1021219"/>
                  </a:moveTo>
                  <a:lnTo>
                    <a:pt x="1021232" y="1021219"/>
                  </a:lnTo>
                  <a:lnTo>
                    <a:pt x="1021232" y="1503464"/>
                  </a:lnTo>
                  <a:lnTo>
                    <a:pt x="1049591" y="1503464"/>
                  </a:lnTo>
                  <a:lnTo>
                    <a:pt x="1049591" y="1021219"/>
                  </a:lnTo>
                  <a:close/>
                </a:path>
                <a:path w="2567304" h="7673340">
                  <a:moveTo>
                    <a:pt x="1049591" y="510616"/>
                  </a:moveTo>
                  <a:lnTo>
                    <a:pt x="1021232" y="510616"/>
                  </a:lnTo>
                  <a:lnTo>
                    <a:pt x="1021232" y="992860"/>
                  </a:lnTo>
                  <a:lnTo>
                    <a:pt x="1049591" y="992860"/>
                  </a:lnTo>
                  <a:lnTo>
                    <a:pt x="1049591" y="510616"/>
                  </a:lnTo>
                  <a:close/>
                </a:path>
                <a:path w="2567304" h="7673340">
                  <a:moveTo>
                    <a:pt x="1049591" y="0"/>
                  </a:moveTo>
                  <a:lnTo>
                    <a:pt x="1021232" y="0"/>
                  </a:lnTo>
                  <a:lnTo>
                    <a:pt x="1021232" y="482244"/>
                  </a:lnTo>
                  <a:lnTo>
                    <a:pt x="1049591" y="482244"/>
                  </a:lnTo>
                  <a:lnTo>
                    <a:pt x="1049591" y="0"/>
                  </a:lnTo>
                  <a:close/>
                </a:path>
                <a:path w="2567304" h="7673340">
                  <a:moveTo>
                    <a:pt x="1560207" y="1531835"/>
                  </a:moveTo>
                  <a:lnTo>
                    <a:pt x="1531835" y="1531835"/>
                  </a:lnTo>
                  <a:lnTo>
                    <a:pt x="1531835" y="2014080"/>
                  </a:lnTo>
                  <a:lnTo>
                    <a:pt x="1560207" y="2014080"/>
                  </a:lnTo>
                  <a:lnTo>
                    <a:pt x="1560207" y="1531835"/>
                  </a:lnTo>
                  <a:close/>
                </a:path>
                <a:path w="2567304" h="7673340">
                  <a:moveTo>
                    <a:pt x="1560207" y="1021219"/>
                  </a:moveTo>
                  <a:lnTo>
                    <a:pt x="1531835" y="1021219"/>
                  </a:lnTo>
                  <a:lnTo>
                    <a:pt x="1531835" y="1503464"/>
                  </a:lnTo>
                  <a:lnTo>
                    <a:pt x="1560207" y="1503464"/>
                  </a:lnTo>
                  <a:lnTo>
                    <a:pt x="1560207" y="1021219"/>
                  </a:lnTo>
                  <a:close/>
                </a:path>
                <a:path w="2567304" h="7673340">
                  <a:moveTo>
                    <a:pt x="1560207" y="510616"/>
                  </a:moveTo>
                  <a:lnTo>
                    <a:pt x="1531835" y="510616"/>
                  </a:lnTo>
                  <a:lnTo>
                    <a:pt x="1531835" y="992860"/>
                  </a:lnTo>
                  <a:lnTo>
                    <a:pt x="1560207" y="992860"/>
                  </a:lnTo>
                  <a:lnTo>
                    <a:pt x="1560207" y="510616"/>
                  </a:lnTo>
                  <a:close/>
                </a:path>
                <a:path w="2567304" h="7673340">
                  <a:moveTo>
                    <a:pt x="1560207" y="0"/>
                  </a:moveTo>
                  <a:lnTo>
                    <a:pt x="1531835" y="0"/>
                  </a:lnTo>
                  <a:lnTo>
                    <a:pt x="1531835" y="482244"/>
                  </a:lnTo>
                  <a:lnTo>
                    <a:pt x="1560207" y="482244"/>
                  </a:lnTo>
                  <a:lnTo>
                    <a:pt x="1560207" y="0"/>
                  </a:lnTo>
                  <a:close/>
                </a:path>
                <a:path w="2567304" h="7673340">
                  <a:moveTo>
                    <a:pt x="2070823" y="1531835"/>
                  </a:moveTo>
                  <a:lnTo>
                    <a:pt x="2042452" y="1531835"/>
                  </a:lnTo>
                  <a:lnTo>
                    <a:pt x="2042452" y="2014080"/>
                  </a:lnTo>
                  <a:lnTo>
                    <a:pt x="2070823" y="2014080"/>
                  </a:lnTo>
                  <a:lnTo>
                    <a:pt x="2070823" y="1531835"/>
                  </a:lnTo>
                  <a:close/>
                </a:path>
                <a:path w="2567304" h="7673340">
                  <a:moveTo>
                    <a:pt x="2070823" y="1021219"/>
                  </a:moveTo>
                  <a:lnTo>
                    <a:pt x="2042452" y="1021219"/>
                  </a:lnTo>
                  <a:lnTo>
                    <a:pt x="2042452" y="1503464"/>
                  </a:lnTo>
                  <a:lnTo>
                    <a:pt x="2070823" y="1503464"/>
                  </a:lnTo>
                  <a:lnTo>
                    <a:pt x="2070823" y="1021219"/>
                  </a:lnTo>
                  <a:close/>
                </a:path>
                <a:path w="2567304" h="7673340">
                  <a:moveTo>
                    <a:pt x="2070823" y="510616"/>
                  </a:moveTo>
                  <a:lnTo>
                    <a:pt x="2042452" y="510616"/>
                  </a:lnTo>
                  <a:lnTo>
                    <a:pt x="2042452" y="992860"/>
                  </a:lnTo>
                  <a:lnTo>
                    <a:pt x="2070823" y="992860"/>
                  </a:lnTo>
                  <a:lnTo>
                    <a:pt x="2070823" y="510616"/>
                  </a:lnTo>
                  <a:close/>
                </a:path>
                <a:path w="2567304" h="7673340">
                  <a:moveTo>
                    <a:pt x="2070823" y="0"/>
                  </a:moveTo>
                  <a:lnTo>
                    <a:pt x="2042452" y="0"/>
                  </a:lnTo>
                  <a:lnTo>
                    <a:pt x="2042452" y="482244"/>
                  </a:lnTo>
                  <a:lnTo>
                    <a:pt x="2070823" y="482244"/>
                  </a:lnTo>
                  <a:lnTo>
                    <a:pt x="2070823" y="0"/>
                  </a:lnTo>
                  <a:close/>
                </a:path>
                <a:path w="2567304" h="7673340">
                  <a:moveTo>
                    <a:pt x="2567241" y="2538869"/>
                  </a:moveTo>
                  <a:lnTo>
                    <a:pt x="2070823" y="2538869"/>
                  </a:lnTo>
                  <a:lnTo>
                    <a:pt x="2070823" y="2042452"/>
                  </a:lnTo>
                  <a:lnTo>
                    <a:pt x="2042452" y="2042452"/>
                  </a:lnTo>
                  <a:lnTo>
                    <a:pt x="2042452" y="2538869"/>
                  </a:lnTo>
                  <a:lnTo>
                    <a:pt x="1560207" y="2538869"/>
                  </a:lnTo>
                  <a:lnTo>
                    <a:pt x="1560207" y="2042452"/>
                  </a:lnTo>
                  <a:lnTo>
                    <a:pt x="1531835" y="2042452"/>
                  </a:lnTo>
                  <a:lnTo>
                    <a:pt x="1531835" y="2538869"/>
                  </a:lnTo>
                  <a:lnTo>
                    <a:pt x="1049591" y="2538869"/>
                  </a:lnTo>
                  <a:lnTo>
                    <a:pt x="1049591" y="2042452"/>
                  </a:lnTo>
                  <a:lnTo>
                    <a:pt x="1021232" y="2042452"/>
                  </a:lnTo>
                  <a:lnTo>
                    <a:pt x="1021232" y="2538869"/>
                  </a:lnTo>
                  <a:lnTo>
                    <a:pt x="538988" y="2538869"/>
                  </a:lnTo>
                  <a:lnTo>
                    <a:pt x="538988" y="2042452"/>
                  </a:lnTo>
                  <a:lnTo>
                    <a:pt x="510616" y="2042452"/>
                  </a:lnTo>
                  <a:lnTo>
                    <a:pt x="510616" y="2538869"/>
                  </a:lnTo>
                  <a:lnTo>
                    <a:pt x="14185" y="2538869"/>
                  </a:lnTo>
                  <a:lnTo>
                    <a:pt x="14185" y="2552839"/>
                  </a:lnTo>
                  <a:lnTo>
                    <a:pt x="0" y="2552839"/>
                  </a:lnTo>
                  <a:lnTo>
                    <a:pt x="0" y="2566809"/>
                  </a:lnTo>
                  <a:lnTo>
                    <a:pt x="0" y="3049409"/>
                  </a:lnTo>
                  <a:lnTo>
                    <a:pt x="0" y="5105539"/>
                  </a:lnTo>
                  <a:lnTo>
                    <a:pt x="28371" y="5105539"/>
                  </a:lnTo>
                  <a:lnTo>
                    <a:pt x="28371" y="4610239"/>
                  </a:lnTo>
                  <a:lnTo>
                    <a:pt x="510616" y="4610239"/>
                  </a:lnTo>
                  <a:lnTo>
                    <a:pt x="510616" y="5106111"/>
                  </a:lnTo>
                  <a:lnTo>
                    <a:pt x="14185" y="5106111"/>
                  </a:lnTo>
                  <a:lnTo>
                    <a:pt x="14185" y="5120081"/>
                  </a:lnTo>
                  <a:lnTo>
                    <a:pt x="0" y="5120081"/>
                  </a:lnTo>
                  <a:lnTo>
                    <a:pt x="0" y="5134051"/>
                  </a:lnTo>
                  <a:lnTo>
                    <a:pt x="0" y="5616651"/>
                  </a:lnTo>
                  <a:lnTo>
                    <a:pt x="0" y="7672781"/>
                  </a:lnTo>
                  <a:lnTo>
                    <a:pt x="28371" y="7672781"/>
                  </a:lnTo>
                  <a:lnTo>
                    <a:pt x="28371" y="7177481"/>
                  </a:lnTo>
                  <a:lnTo>
                    <a:pt x="2567241" y="7177481"/>
                  </a:lnTo>
                  <a:lnTo>
                    <a:pt x="2567241" y="7148271"/>
                  </a:lnTo>
                  <a:lnTo>
                    <a:pt x="28371" y="7148271"/>
                  </a:lnTo>
                  <a:lnTo>
                    <a:pt x="28371" y="6666941"/>
                  </a:lnTo>
                  <a:lnTo>
                    <a:pt x="2567241" y="6666941"/>
                  </a:lnTo>
                  <a:lnTo>
                    <a:pt x="2567241" y="6637731"/>
                  </a:lnTo>
                  <a:lnTo>
                    <a:pt x="28371" y="6637731"/>
                  </a:lnTo>
                  <a:lnTo>
                    <a:pt x="28371" y="6155131"/>
                  </a:lnTo>
                  <a:lnTo>
                    <a:pt x="2567241" y="6155131"/>
                  </a:lnTo>
                  <a:lnTo>
                    <a:pt x="2567241" y="6127191"/>
                  </a:lnTo>
                  <a:lnTo>
                    <a:pt x="2070823" y="6127191"/>
                  </a:lnTo>
                  <a:lnTo>
                    <a:pt x="2070823" y="5645099"/>
                  </a:lnTo>
                  <a:lnTo>
                    <a:pt x="2042452" y="5645099"/>
                  </a:lnTo>
                  <a:lnTo>
                    <a:pt x="2042452" y="6127191"/>
                  </a:lnTo>
                  <a:lnTo>
                    <a:pt x="1560207" y="6127191"/>
                  </a:lnTo>
                  <a:lnTo>
                    <a:pt x="1560207" y="5645099"/>
                  </a:lnTo>
                  <a:lnTo>
                    <a:pt x="1531835" y="5645099"/>
                  </a:lnTo>
                  <a:lnTo>
                    <a:pt x="1531835" y="6127191"/>
                  </a:lnTo>
                  <a:lnTo>
                    <a:pt x="1049591" y="6127191"/>
                  </a:lnTo>
                  <a:lnTo>
                    <a:pt x="1049591" y="5645099"/>
                  </a:lnTo>
                  <a:lnTo>
                    <a:pt x="1021232" y="5645099"/>
                  </a:lnTo>
                  <a:lnTo>
                    <a:pt x="1021232" y="6127191"/>
                  </a:lnTo>
                  <a:lnTo>
                    <a:pt x="538988" y="6127191"/>
                  </a:lnTo>
                  <a:lnTo>
                    <a:pt x="538988" y="5645099"/>
                  </a:lnTo>
                  <a:lnTo>
                    <a:pt x="510616" y="5645099"/>
                  </a:lnTo>
                  <a:lnTo>
                    <a:pt x="510616" y="6127191"/>
                  </a:lnTo>
                  <a:lnTo>
                    <a:pt x="28371" y="6127191"/>
                  </a:lnTo>
                  <a:lnTo>
                    <a:pt x="28371" y="5644591"/>
                  </a:lnTo>
                  <a:lnTo>
                    <a:pt x="2567241" y="5644591"/>
                  </a:lnTo>
                  <a:lnTo>
                    <a:pt x="2567241" y="5616651"/>
                  </a:lnTo>
                  <a:lnTo>
                    <a:pt x="2070823" y="5616651"/>
                  </a:lnTo>
                  <a:lnTo>
                    <a:pt x="2070823" y="5134483"/>
                  </a:lnTo>
                  <a:lnTo>
                    <a:pt x="2042452" y="5134483"/>
                  </a:lnTo>
                  <a:lnTo>
                    <a:pt x="2042452" y="5616651"/>
                  </a:lnTo>
                  <a:lnTo>
                    <a:pt x="1560207" y="5616651"/>
                  </a:lnTo>
                  <a:lnTo>
                    <a:pt x="1560207" y="5134483"/>
                  </a:lnTo>
                  <a:lnTo>
                    <a:pt x="1531835" y="5134483"/>
                  </a:lnTo>
                  <a:lnTo>
                    <a:pt x="1531835" y="5616651"/>
                  </a:lnTo>
                  <a:lnTo>
                    <a:pt x="1049591" y="5616651"/>
                  </a:lnTo>
                  <a:lnTo>
                    <a:pt x="1049591" y="5134483"/>
                  </a:lnTo>
                  <a:lnTo>
                    <a:pt x="1021232" y="5134483"/>
                  </a:lnTo>
                  <a:lnTo>
                    <a:pt x="1021232" y="5616651"/>
                  </a:lnTo>
                  <a:lnTo>
                    <a:pt x="538988" y="5616651"/>
                  </a:lnTo>
                  <a:lnTo>
                    <a:pt x="538988" y="5134483"/>
                  </a:lnTo>
                  <a:lnTo>
                    <a:pt x="510616" y="5134483"/>
                  </a:lnTo>
                  <a:lnTo>
                    <a:pt x="510616" y="5616651"/>
                  </a:lnTo>
                  <a:lnTo>
                    <a:pt x="28371" y="5616651"/>
                  </a:lnTo>
                  <a:lnTo>
                    <a:pt x="28371" y="5134051"/>
                  </a:lnTo>
                  <a:lnTo>
                    <a:pt x="2567241" y="5134051"/>
                  </a:lnTo>
                  <a:lnTo>
                    <a:pt x="2567241" y="5120081"/>
                  </a:lnTo>
                  <a:lnTo>
                    <a:pt x="2567241" y="5106111"/>
                  </a:lnTo>
                  <a:lnTo>
                    <a:pt x="2070823" y="5106111"/>
                  </a:lnTo>
                  <a:lnTo>
                    <a:pt x="2070823" y="4610239"/>
                  </a:lnTo>
                  <a:lnTo>
                    <a:pt x="2567241" y="4610239"/>
                  </a:lnTo>
                  <a:lnTo>
                    <a:pt x="2567241" y="4581029"/>
                  </a:lnTo>
                  <a:lnTo>
                    <a:pt x="2070823" y="4581029"/>
                  </a:lnTo>
                  <a:lnTo>
                    <a:pt x="2070823" y="4099699"/>
                  </a:lnTo>
                  <a:lnTo>
                    <a:pt x="2567241" y="4099699"/>
                  </a:lnTo>
                  <a:lnTo>
                    <a:pt x="2567241" y="4070489"/>
                  </a:lnTo>
                  <a:lnTo>
                    <a:pt x="2070823" y="4070489"/>
                  </a:lnTo>
                  <a:lnTo>
                    <a:pt x="2070823" y="3588461"/>
                  </a:lnTo>
                  <a:lnTo>
                    <a:pt x="2042452" y="3588461"/>
                  </a:lnTo>
                  <a:lnTo>
                    <a:pt x="2042452" y="4070489"/>
                  </a:lnTo>
                  <a:lnTo>
                    <a:pt x="2042452" y="4099699"/>
                  </a:lnTo>
                  <a:lnTo>
                    <a:pt x="2042452" y="4581029"/>
                  </a:lnTo>
                  <a:lnTo>
                    <a:pt x="2042452" y="4610239"/>
                  </a:lnTo>
                  <a:lnTo>
                    <a:pt x="2042452" y="5106111"/>
                  </a:lnTo>
                  <a:lnTo>
                    <a:pt x="1560207" y="5106111"/>
                  </a:lnTo>
                  <a:lnTo>
                    <a:pt x="1560207" y="4610239"/>
                  </a:lnTo>
                  <a:lnTo>
                    <a:pt x="2042452" y="4610239"/>
                  </a:lnTo>
                  <a:lnTo>
                    <a:pt x="2042452" y="4581029"/>
                  </a:lnTo>
                  <a:lnTo>
                    <a:pt x="1560207" y="4581029"/>
                  </a:lnTo>
                  <a:lnTo>
                    <a:pt x="1560207" y="4099699"/>
                  </a:lnTo>
                  <a:lnTo>
                    <a:pt x="2042452" y="4099699"/>
                  </a:lnTo>
                  <a:lnTo>
                    <a:pt x="2042452" y="4070489"/>
                  </a:lnTo>
                  <a:lnTo>
                    <a:pt x="1560207" y="4070489"/>
                  </a:lnTo>
                  <a:lnTo>
                    <a:pt x="1560207" y="3588461"/>
                  </a:lnTo>
                  <a:lnTo>
                    <a:pt x="1531835" y="3588461"/>
                  </a:lnTo>
                  <a:lnTo>
                    <a:pt x="1531835" y="5106111"/>
                  </a:lnTo>
                  <a:lnTo>
                    <a:pt x="1049591" y="5106111"/>
                  </a:lnTo>
                  <a:lnTo>
                    <a:pt x="1049591" y="4610239"/>
                  </a:lnTo>
                  <a:lnTo>
                    <a:pt x="1531835" y="4610239"/>
                  </a:lnTo>
                  <a:lnTo>
                    <a:pt x="1531835" y="4581029"/>
                  </a:lnTo>
                  <a:lnTo>
                    <a:pt x="1049591" y="4581029"/>
                  </a:lnTo>
                  <a:lnTo>
                    <a:pt x="1049591" y="4099699"/>
                  </a:lnTo>
                  <a:lnTo>
                    <a:pt x="1531835" y="4099699"/>
                  </a:lnTo>
                  <a:lnTo>
                    <a:pt x="1531835" y="4070489"/>
                  </a:lnTo>
                  <a:lnTo>
                    <a:pt x="1049591" y="4070489"/>
                  </a:lnTo>
                  <a:lnTo>
                    <a:pt x="1049591" y="3588461"/>
                  </a:lnTo>
                  <a:lnTo>
                    <a:pt x="1021232" y="3588461"/>
                  </a:lnTo>
                  <a:lnTo>
                    <a:pt x="1021232" y="5106111"/>
                  </a:lnTo>
                  <a:lnTo>
                    <a:pt x="538988" y="5106111"/>
                  </a:lnTo>
                  <a:lnTo>
                    <a:pt x="538988" y="4610239"/>
                  </a:lnTo>
                  <a:lnTo>
                    <a:pt x="1021232" y="4610239"/>
                  </a:lnTo>
                  <a:lnTo>
                    <a:pt x="1021232" y="4581029"/>
                  </a:lnTo>
                  <a:lnTo>
                    <a:pt x="538988" y="4581029"/>
                  </a:lnTo>
                  <a:lnTo>
                    <a:pt x="538988" y="4099699"/>
                  </a:lnTo>
                  <a:lnTo>
                    <a:pt x="1021232" y="4099699"/>
                  </a:lnTo>
                  <a:lnTo>
                    <a:pt x="1021232" y="4070489"/>
                  </a:lnTo>
                  <a:lnTo>
                    <a:pt x="538988" y="4070489"/>
                  </a:lnTo>
                  <a:lnTo>
                    <a:pt x="538988" y="3588461"/>
                  </a:lnTo>
                  <a:lnTo>
                    <a:pt x="510616" y="3588461"/>
                  </a:lnTo>
                  <a:lnTo>
                    <a:pt x="510616" y="4070489"/>
                  </a:lnTo>
                  <a:lnTo>
                    <a:pt x="510616" y="4099699"/>
                  </a:lnTo>
                  <a:lnTo>
                    <a:pt x="510616" y="4581029"/>
                  </a:lnTo>
                  <a:lnTo>
                    <a:pt x="28371" y="4581029"/>
                  </a:lnTo>
                  <a:lnTo>
                    <a:pt x="28371" y="4099699"/>
                  </a:lnTo>
                  <a:lnTo>
                    <a:pt x="510616" y="4099699"/>
                  </a:lnTo>
                  <a:lnTo>
                    <a:pt x="510616" y="4070489"/>
                  </a:lnTo>
                  <a:lnTo>
                    <a:pt x="28371" y="4070489"/>
                  </a:lnTo>
                  <a:lnTo>
                    <a:pt x="28371" y="3587889"/>
                  </a:lnTo>
                  <a:lnTo>
                    <a:pt x="2567241" y="3587889"/>
                  </a:lnTo>
                  <a:lnTo>
                    <a:pt x="2567241" y="3559949"/>
                  </a:lnTo>
                  <a:lnTo>
                    <a:pt x="2070823" y="3559949"/>
                  </a:lnTo>
                  <a:lnTo>
                    <a:pt x="2070823" y="3077857"/>
                  </a:lnTo>
                  <a:lnTo>
                    <a:pt x="2042452" y="3077857"/>
                  </a:lnTo>
                  <a:lnTo>
                    <a:pt x="2042452" y="3559949"/>
                  </a:lnTo>
                  <a:lnTo>
                    <a:pt x="1560207" y="3559949"/>
                  </a:lnTo>
                  <a:lnTo>
                    <a:pt x="1560207" y="3077857"/>
                  </a:lnTo>
                  <a:lnTo>
                    <a:pt x="1531835" y="3077857"/>
                  </a:lnTo>
                  <a:lnTo>
                    <a:pt x="1531835" y="3559949"/>
                  </a:lnTo>
                  <a:lnTo>
                    <a:pt x="1049591" y="3559949"/>
                  </a:lnTo>
                  <a:lnTo>
                    <a:pt x="1049591" y="3077857"/>
                  </a:lnTo>
                  <a:lnTo>
                    <a:pt x="1021232" y="3077857"/>
                  </a:lnTo>
                  <a:lnTo>
                    <a:pt x="1021232" y="3559949"/>
                  </a:lnTo>
                  <a:lnTo>
                    <a:pt x="538988" y="3559949"/>
                  </a:lnTo>
                  <a:lnTo>
                    <a:pt x="538988" y="3077857"/>
                  </a:lnTo>
                  <a:lnTo>
                    <a:pt x="510616" y="3077857"/>
                  </a:lnTo>
                  <a:lnTo>
                    <a:pt x="510616" y="3559949"/>
                  </a:lnTo>
                  <a:lnTo>
                    <a:pt x="28371" y="3559949"/>
                  </a:lnTo>
                  <a:lnTo>
                    <a:pt x="28371" y="3077349"/>
                  </a:lnTo>
                  <a:lnTo>
                    <a:pt x="2567241" y="3077349"/>
                  </a:lnTo>
                  <a:lnTo>
                    <a:pt x="2567241" y="3049409"/>
                  </a:lnTo>
                  <a:lnTo>
                    <a:pt x="2070823" y="3049409"/>
                  </a:lnTo>
                  <a:lnTo>
                    <a:pt x="2070823" y="2567241"/>
                  </a:lnTo>
                  <a:lnTo>
                    <a:pt x="2042452" y="2567241"/>
                  </a:lnTo>
                  <a:lnTo>
                    <a:pt x="2042452" y="3049409"/>
                  </a:lnTo>
                  <a:lnTo>
                    <a:pt x="1560207" y="3049409"/>
                  </a:lnTo>
                  <a:lnTo>
                    <a:pt x="1560207" y="2567241"/>
                  </a:lnTo>
                  <a:lnTo>
                    <a:pt x="1531835" y="2567241"/>
                  </a:lnTo>
                  <a:lnTo>
                    <a:pt x="1531835" y="3049409"/>
                  </a:lnTo>
                  <a:lnTo>
                    <a:pt x="1049591" y="3049409"/>
                  </a:lnTo>
                  <a:lnTo>
                    <a:pt x="1049591" y="2567241"/>
                  </a:lnTo>
                  <a:lnTo>
                    <a:pt x="1021232" y="2567241"/>
                  </a:lnTo>
                  <a:lnTo>
                    <a:pt x="1021232" y="3049409"/>
                  </a:lnTo>
                  <a:lnTo>
                    <a:pt x="538988" y="3049409"/>
                  </a:lnTo>
                  <a:lnTo>
                    <a:pt x="538988" y="2567241"/>
                  </a:lnTo>
                  <a:lnTo>
                    <a:pt x="510616" y="2567241"/>
                  </a:lnTo>
                  <a:lnTo>
                    <a:pt x="510616" y="3049409"/>
                  </a:lnTo>
                  <a:lnTo>
                    <a:pt x="28371" y="3049409"/>
                  </a:lnTo>
                  <a:lnTo>
                    <a:pt x="28371" y="2566809"/>
                  </a:lnTo>
                  <a:lnTo>
                    <a:pt x="2567241" y="2566809"/>
                  </a:lnTo>
                  <a:lnTo>
                    <a:pt x="2567241" y="2552839"/>
                  </a:lnTo>
                  <a:lnTo>
                    <a:pt x="2567241" y="2538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29128" y="11"/>
              <a:ext cx="5134610" cy="10287000"/>
            </a:xfrm>
            <a:custGeom>
              <a:avLst/>
              <a:gdLst/>
              <a:ahLst/>
              <a:cxnLst/>
              <a:rect l="l" t="t" r="r" b="b"/>
              <a:pathLst>
                <a:path w="5134610" h="10287000">
                  <a:moveTo>
                    <a:pt x="538988" y="10259225"/>
                  </a:moveTo>
                  <a:lnTo>
                    <a:pt x="510616" y="10259225"/>
                  </a:lnTo>
                  <a:lnTo>
                    <a:pt x="510616" y="10286987"/>
                  </a:lnTo>
                  <a:lnTo>
                    <a:pt x="538988" y="10286987"/>
                  </a:lnTo>
                  <a:lnTo>
                    <a:pt x="538988" y="10259225"/>
                  </a:lnTo>
                  <a:close/>
                </a:path>
                <a:path w="5134610" h="10287000">
                  <a:moveTo>
                    <a:pt x="538988" y="9223819"/>
                  </a:moveTo>
                  <a:lnTo>
                    <a:pt x="510616" y="9223819"/>
                  </a:lnTo>
                  <a:lnTo>
                    <a:pt x="510616" y="9706064"/>
                  </a:lnTo>
                  <a:lnTo>
                    <a:pt x="538988" y="9706064"/>
                  </a:lnTo>
                  <a:lnTo>
                    <a:pt x="538988" y="9223819"/>
                  </a:lnTo>
                  <a:close/>
                </a:path>
                <a:path w="5134610" h="10287000">
                  <a:moveTo>
                    <a:pt x="538988" y="8713203"/>
                  </a:moveTo>
                  <a:lnTo>
                    <a:pt x="510616" y="8713203"/>
                  </a:lnTo>
                  <a:lnTo>
                    <a:pt x="510616" y="9195448"/>
                  </a:lnTo>
                  <a:lnTo>
                    <a:pt x="538988" y="9195448"/>
                  </a:lnTo>
                  <a:lnTo>
                    <a:pt x="538988" y="8713203"/>
                  </a:lnTo>
                  <a:close/>
                </a:path>
                <a:path w="5134610" h="10287000">
                  <a:moveTo>
                    <a:pt x="1049591" y="10259225"/>
                  </a:moveTo>
                  <a:lnTo>
                    <a:pt x="1021232" y="10259225"/>
                  </a:lnTo>
                  <a:lnTo>
                    <a:pt x="1021232" y="10286987"/>
                  </a:lnTo>
                  <a:lnTo>
                    <a:pt x="1049591" y="10286987"/>
                  </a:lnTo>
                  <a:lnTo>
                    <a:pt x="1049591" y="10259225"/>
                  </a:lnTo>
                  <a:close/>
                </a:path>
                <a:path w="5134610" h="10287000">
                  <a:moveTo>
                    <a:pt x="1049591" y="9223819"/>
                  </a:moveTo>
                  <a:lnTo>
                    <a:pt x="1021232" y="9223819"/>
                  </a:lnTo>
                  <a:lnTo>
                    <a:pt x="1021232" y="9706064"/>
                  </a:lnTo>
                  <a:lnTo>
                    <a:pt x="1049591" y="9706064"/>
                  </a:lnTo>
                  <a:lnTo>
                    <a:pt x="1049591" y="9223819"/>
                  </a:lnTo>
                  <a:close/>
                </a:path>
                <a:path w="5134610" h="10287000">
                  <a:moveTo>
                    <a:pt x="1049591" y="8713203"/>
                  </a:moveTo>
                  <a:lnTo>
                    <a:pt x="1021232" y="8713203"/>
                  </a:lnTo>
                  <a:lnTo>
                    <a:pt x="1021232" y="9195448"/>
                  </a:lnTo>
                  <a:lnTo>
                    <a:pt x="1049591" y="9195448"/>
                  </a:lnTo>
                  <a:lnTo>
                    <a:pt x="1049591" y="8713203"/>
                  </a:lnTo>
                  <a:close/>
                </a:path>
                <a:path w="5134610" h="10287000">
                  <a:moveTo>
                    <a:pt x="1560207" y="10259225"/>
                  </a:moveTo>
                  <a:lnTo>
                    <a:pt x="1531835" y="10259225"/>
                  </a:lnTo>
                  <a:lnTo>
                    <a:pt x="1531835" y="10286987"/>
                  </a:lnTo>
                  <a:lnTo>
                    <a:pt x="1560207" y="10286987"/>
                  </a:lnTo>
                  <a:lnTo>
                    <a:pt x="1560207" y="10259225"/>
                  </a:lnTo>
                  <a:close/>
                </a:path>
                <a:path w="5134610" h="10287000">
                  <a:moveTo>
                    <a:pt x="1560207" y="9223819"/>
                  </a:moveTo>
                  <a:lnTo>
                    <a:pt x="1531835" y="9223819"/>
                  </a:lnTo>
                  <a:lnTo>
                    <a:pt x="1531835" y="9706064"/>
                  </a:lnTo>
                  <a:lnTo>
                    <a:pt x="1560207" y="9706064"/>
                  </a:lnTo>
                  <a:lnTo>
                    <a:pt x="1560207" y="9223819"/>
                  </a:lnTo>
                  <a:close/>
                </a:path>
                <a:path w="5134610" h="10287000">
                  <a:moveTo>
                    <a:pt x="1560207" y="8713203"/>
                  </a:moveTo>
                  <a:lnTo>
                    <a:pt x="1531835" y="8713203"/>
                  </a:lnTo>
                  <a:lnTo>
                    <a:pt x="1531835" y="9195448"/>
                  </a:lnTo>
                  <a:lnTo>
                    <a:pt x="1560207" y="9195448"/>
                  </a:lnTo>
                  <a:lnTo>
                    <a:pt x="1560207" y="8713203"/>
                  </a:lnTo>
                  <a:close/>
                </a:path>
                <a:path w="5134610" h="10287000">
                  <a:moveTo>
                    <a:pt x="2070823" y="10259225"/>
                  </a:moveTo>
                  <a:lnTo>
                    <a:pt x="2042452" y="10259225"/>
                  </a:lnTo>
                  <a:lnTo>
                    <a:pt x="2042452" y="10286987"/>
                  </a:lnTo>
                  <a:lnTo>
                    <a:pt x="2070823" y="10286987"/>
                  </a:lnTo>
                  <a:lnTo>
                    <a:pt x="2070823" y="10259225"/>
                  </a:lnTo>
                  <a:close/>
                </a:path>
                <a:path w="5134610" h="10287000">
                  <a:moveTo>
                    <a:pt x="2070823" y="9223819"/>
                  </a:moveTo>
                  <a:lnTo>
                    <a:pt x="2042452" y="9223819"/>
                  </a:lnTo>
                  <a:lnTo>
                    <a:pt x="2042452" y="9706064"/>
                  </a:lnTo>
                  <a:lnTo>
                    <a:pt x="2070823" y="9706064"/>
                  </a:lnTo>
                  <a:lnTo>
                    <a:pt x="2070823" y="9223819"/>
                  </a:lnTo>
                  <a:close/>
                </a:path>
                <a:path w="5134610" h="10287000">
                  <a:moveTo>
                    <a:pt x="2070823" y="8713203"/>
                  </a:moveTo>
                  <a:lnTo>
                    <a:pt x="2042452" y="8713203"/>
                  </a:lnTo>
                  <a:lnTo>
                    <a:pt x="2042452" y="9195448"/>
                  </a:lnTo>
                  <a:lnTo>
                    <a:pt x="2070823" y="9195448"/>
                  </a:lnTo>
                  <a:lnTo>
                    <a:pt x="2070823" y="8713203"/>
                  </a:lnTo>
                  <a:close/>
                </a:path>
                <a:path w="5134610" h="10287000">
                  <a:moveTo>
                    <a:pt x="2070823" y="8202600"/>
                  </a:moveTo>
                  <a:lnTo>
                    <a:pt x="2042452" y="8202600"/>
                  </a:lnTo>
                  <a:lnTo>
                    <a:pt x="2042452" y="8684844"/>
                  </a:lnTo>
                  <a:lnTo>
                    <a:pt x="2070823" y="8684844"/>
                  </a:lnTo>
                  <a:lnTo>
                    <a:pt x="2070823" y="8202600"/>
                  </a:lnTo>
                  <a:close/>
                </a:path>
                <a:path w="5134610" h="10287000">
                  <a:moveTo>
                    <a:pt x="2567241" y="10230853"/>
                  </a:moveTo>
                  <a:lnTo>
                    <a:pt x="2070823" y="10230853"/>
                  </a:lnTo>
                  <a:lnTo>
                    <a:pt x="2070823" y="9734423"/>
                  </a:lnTo>
                  <a:lnTo>
                    <a:pt x="2042452" y="9734423"/>
                  </a:lnTo>
                  <a:lnTo>
                    <a:pt x="2042452" y="10230853"/>
                  </a:lnTo>
                  <a:lnTo>
                    <a:pt x="1560207" y="10230853"/>
                  </a:lnTo>
                  <a:lnTo>
                    <a:pt x="1560207" y="9734423"/>
                  </a:lnTo>
                  <a:lnTo>
                    <a:pt x="1531835" y="9734423"/>
                  </a:lnTo>
                  <a:lnTo>
                    <a:pt x="1531835" y="10230853"/>
                  </a:lnTo>
                  <a:lnTo>
                    <a:pt x="1049591" y="10230853"/>
                  </a:lnTo>
                  <a:lnTo>
                    <a:pt x="1049591" y="9734423"/>
                  </a:lnTo>
                  <a:lnTo>
                    <a:pt x="1021232" y="9734423"/>
                  </a:lnTo>
                  <a:lnTo>
                    <a:pt x="1021232" y="10230853"/>
                  </a:lnTo>
                  <a:lnTo>
                    <a:pt x="538988" y="10230853"/>
                  </a:lnTo>
                  <a:lnTo>
                    <a:pt x="538988" y="9734423"/>
                  </a:lnTo>
                  <a:lnTo>
                    <a:pt x="510616" y="9734423"/>
                  </a:lnTo>
                  <a:lnTo>
                    <a:pt x="510616" y="10230853"/>
                  </a:lnTo>
                  <a:lnTo>
                    <a:pt x="14185" y="10230853"/>
                  </a:lnTo>
                  <a:lnTo>
                    <a:pt x="14185" y="10244823"/>
                  </a:lnTo>
                  <a:lnTo>
                    <a:pt x="0" y="10244823"/>
                  </a:lnTo>
                  <a:lnTo>
                    <a:pt x="0" y="10258793"/>
                  </a:lnTo>
                  <a:lnTo>
                    <a:pt x="0" y="10286733"/>
                  </a:lnTo>
                  <a:lnTo>
                    <a:pt x="28371" y="10286733"/>
                  </a:lnTo>
                  <a:lnTo>
                    <a:pt x="28371" y="10258793"/>
                  </a:lnTo>
                  <a:lnTo>
                    <a:pt x="2567241" y="10258793"/>
                  </a:lnTo>
                  <a:lnTo>
                    <a:pt x="2567241" y="10244823"/>
                  </a:lnTo>
                  <a:lnTo>
                    <a:pt x="2567241" y="10230853"/>
                  </a:lnTo>
                  <a:close/>
                </a:path>
                <a:path w="5134610" h="10287000">
                  <a:moveTo>
                    <a:pt x="5134483" y="472440"/>
                  </a:moveTo>
                  <a:lnTo>
                    <a:pt x="4638052" y="472440"/>
                  </a:lnTo>
                  <a:lnTo>
                    <a:pt x="4638052" y="0"/>
                  </a:lnTo>
                  <a:lnTo>
                    <a:pt x="4609693" y="0"/>
                  </a:lnTo>
                  <a:lnTo>
                    <a:pt x="4609693" y="472440"/>
                  </a:lnTo>
                  <a:lnTo>
                    <a:pt x="4127449" y="472440"/>
                  </a:lnTo>
                  <a:lnTo>
                    <a:pt x="4127449" y="0"/>
                  </a:lnTo>
                  <a:lnTo>
                    <a:pt x="4099077" y="0"/>
                  </a:lnTo>
                  <a:lnTo>
                    <a:pt x="4099077" y="472440"/>
                  </a:lnTo>
                  <a:lnTo>
                    <a:pt x="3616833" y="472440"/>
                  </a:lnTo>
                  <a:lnTo>
                    <a:pt x="3616833" y="0"/>
                  </a:lnTo>
                  <a:lnTo>
                    <a:pt x="3588474" y="0"/>
                  </a:lnTo>
                  <a:lnTo>
                    <a:pt x="3588474" y="472440"/>
                  </a:lnTo>
                  <a:lnTo>
                    <a:pt x="3106229" y="472440"/>
                  </a:lnTo>
                  <a:lnTo>
                    <a:pt x="3106229" y="0"/>
                  </a:lnTo>
                  <a:lnTo>
                    <a:pt x="3077857" y="0"/>
                  </a:lnTo>
                  <a:lnTo>
                    <a:pt x="3077857" y="472440"/>
                  </a:lnTo>
                  <a:lnTo>
                    <a:pt x="2595613" y="472440"/>
                  </a:lnTo>
                  <a:lnTo>
                    <a:pt x="2595613" y="0"/>
                  </a:lnTo>
                  <a:lnTo>
                    <a:pt x="2567241" y="0"/>
                  </a:lnTo>
                  <a:lnTo>
                    <a:pt x="2567241" y="2528570"/>
                  </a:lnTo>
                  <a:lnTo>
                    <a:pt x="2595613" y="2528570"/>
                  </a:lnTo>
                  <a:lnTo>
                    <a:pt x="2595613" y="2033270"/>
                  </a:lnTo>
                  <a:lnTo>
                    <a:pt x="3077857" y="2033270"/>
                  </a:lnTo>
                  <a:lnTo>
                    <a:pt x="3077857" y="2529141"/>
                  </a:lnTo>
                  <a:lnTo>
                    <a:pt x="2581427" y="2529141"/>
                  </a:lnTo>
                  <a:lnTo>
                    <a:pt x="2581427" y="2543111"/>
                  </a:lnTo>
                  <a:lnTo>
                    <a:pt x="2567241" y="2543111"/>
                  </a:lnTo>
                  <a:lnTo>
                    <a:pt x="2567241" y="2557081"/>
                  </a:lnTo>
                  <a:lnTo>
                    <a:pt x="2567241" y="3039681"/>
                  </a:lnTo>
                  <a:lnTo>
                    <a:pt x="2567241" y="5095811"/>
                  </a:lnTo>
                  <a:lnTo>
                    <a:pt x="2595613" y="5095811"/>
                  </a:lnTo>
                  <a:lnTo>
                    <a:pt x="2595613" y="4600511"/>
                  </a:lnTo>
                  <a:lnTo>
                    <a:pt x="5134483" y="4600511"/>
                  </a:lnTo>
                  <a:lnTo>
                    <a:pt x="5134483" y="4571301"/>
                  </a:lnTo>
                  <a:lnTo>
                    <a:pt x="2595613" y="4571301"/>
                  </a:lnTo>
                  <a:lnTo>
                    <a:pt x="2595613" y="4089971"/>
                  </a:lnTo>
                  <a:lnTo>
                    <a:pt x="5134483" y="4089971"/>
                  </a:lnTo>
                  <a:lnTo>
                    <a:pt x="5134483" y="4060761"/>
                  </a:lnTo>
                  <a:lnTo>
                    <a:pt x="4127449" y="4060761"/>
                  </a:lnTo>
                  <a:lnTo>
                    <a:pt x="4127449" y="3578720"/>
                  </a:lnTo>
                  <a:lnTo>
                    <a:pt x="4099077" y="3578720"/>
                  </a:lnTo>
                  <a:lnTo>
                    <a:pt x="4099077" y="4060761"/>
                  </a:lnTo>
                  <a:lnTo>
                    <a:pt x="3616833" y="4060761"/>
                  </a:lnTo>
                  <a:lnTo>
                    <a:pt x="3616833" y="3578720"/>
                  </a:lnTo>
                  <a:lnTo>
                    <a:pt x="3588474" y="3578720"/>
                  </a:lnTo>
                  <a:lnTo>
                    <a:pt x="3588474" y="4060761"/>
                  </a:lnTo>
                  <a:lnTo>
                    <a:pt x="3106229" y="4060761"/>
                  </a:lnTo>
                  <a:lnTo>
                    <a:pt x="3106229" y="3578720"/>
                  </a:lnTo>
                  <a:lnTo>
                    <a:pt x="3077857" y="3578720"/>
                  </a:lnTo>
                  <a:lnTo>
                    <a:pt x="3077857" y="4060761"/>
                  </a:lnTo>
                  <a:lnTo>
                    <a:pt x="2595613" y="4060761"/>
                  </a:lnTo>
                  <a:lnTo>
                    <a:pt x="2595613" y="3578161"/>
                  </a:lnTo>
                  <a:lnTo>
                    <a:pt x="5134483" y="3578161"/>
                  </a:lnTo>
                  <a:lnTo>
                    <a:pt x="5134483" y="3550221"/>
                  </a:lnTo>
                  <a:lnTo>
                    <a:pt x="4638052" y="3550221"/>
                  </a:lnTo>
                  <a:lnTo>
                    <a:pt x="4638052" y="3068116"/>
                  </a:lnTo>
                  <a:lnTo>
                    <a:pt x="4609693" y="3068116"/>
                  </a:lnTo>
                  <a:lnTo>
                    <a:pt x="4609693" y="3550221"/>
                  </a:lnTo>
                  <a:lnTo>
                    <a:pt x="4127449" y="3550221"/>
                  </a:lnTo>
                  <a:lnTo>
                    <a:pt x="4127449" y="3068116"/>
                  </a:lnTo>
                  <a:lnTo>
                    <a:pt x="4099077" y="3068116"/>
                  </a:lnTo>
                  <a:lnTo>
                    <a:pt x="4099077" y="3550221"/>
                  </a:lnTo>
                  <a:lnTo>
                    <a:pt x="3616833" y="3550221"/>
                  </a:lnTo>
                  <a:lnTo>
                    <a:pt x="3616833" y="3068116"/>
                  </a:lnTo>
                  <a:lnTo>
                    <a:pt x="3588474" y="3068116"/>
                  </a:lnTo>
                  <a:lnTo>
                    <a:pt x="3588474" y="3550221"/>
                  </a:lnTo>
                  <a:lnTo>
                    <a:pt x="3106229" y="3550221"/>
                  </a:lnTo>
                  <a:lnTo>
                    <a:pt x="3106229" y="3068116"/>
                  </a:lnTo>
                  <a:lnTo>
                    <a:pt x="3077857" y="3068116"/>
                  </a:lnTo>
                  <a:lnTo>
                    <a:pt x="3077857" y="3550221"/>
                  </a:lnTo>
                  <a:lnTo>
                    <a:pt x="2595613" y="3550221"/>
                  </a:lnTo>
                  <a:lnTo>
                    <a:pt x="2595613" y="3067621"/>
                  </a:lnTo>
                  <a:lnTo>
                    <a:pt x="5134483" y="3067621"/>
                  </a:lnTo>
                  <a:lnTo>
                    <a:pt x="5134483" y="3039681"/>
                  </a:lnTo>
                  <a:lnTo>
                    <a:pt x="4638052" y="3039681"/>
                  </a:lnTo>
                  <a:lnTo>
                    <a:pt x="4638052" y="2557500"/>
                  </a:lnTo>
                  <a:lnTo>
                    <a:pt x="4609693" y="2557500"/>
                  </a:lnTo>
                  <a:lnTo>
                    <a:pt x="4609693" y="3039681"/>
                  </a:lnTo>
                  <a:lnTo>
                    <a:pt x="4127449" y="3039681"/>
                  </a:lnTo>
                  <a:lnTo>
                    <a:pt x="4127449" y="2557500"/>
                  </a:lnTo>
                  <a:lnTo>
                    <a:pt x="4099077" y="2557500"/>
                  </a:lnTo>
                  <a:lnTo>
                    <a:pt x="4099077" y="3039681"/>
                  </a:lnTo>
                  <a:lnTo>
                    <a:pt x="3616833" y="3039681"/>
                  </a:lnTo>
                  <a:lnTo>
                    <a:pt x="3616833" y="2557500"/>
                  </a:lnTo>
                  <a:lnTo>
                    <a:pt x="3588474" y="2557500"/>
                  </a:lnTo>
                  <a:lnTo>
                    <a:pt x="3588474" y="3039681"/>
                  </a:lnTo>
                  <a:lnTo>
                    <a:pt x="3106229" y="3039681"/>
                  </a:lnTo>
                  <a:lnTo>
                    <a:pt x="3106229" y="2557500"/>
                  </a:lnTo>
                  <a:lnTo>
                    <a:pt x="3077857" y="2557500"/>
                  </a:lnTo>
                  <a:lnTo>
                    <a:pt x="3077857" y="3039681"/>
                  </a:lnTo>
                  <a:lnTo>
                    <a:pt x="2595613" y="3039681"/>
                  </a:lnTo>
                  <a:lnTo>
                    <a:pt x="2595613" y="2557081"/>
                  </a:lnTo>
                  <a:lnTo>
                    <a:pt x="5134483" y="2557081"/>
                  </a:lnTo>
                  <a:lnTo>
                    <a:pt x="5134483" y="2543111"/>
                  </a:lnTo>
                  <a:lnTo>
                    <a:pt x="5134483" y="2529141"/>
                  </a:lnTo>
                  <a:lnTo>
                    <a:pt x="4638052" y="2529141"/>
                  </a:lnTo>
                  <a:lnTo>
                    <a:pt x="4638052" y="2033270"/>
                  </a:lnTo>
                  <a:lnTo>
                    <a:pt x="5134483" y="2033270"/>
                  </a:lnTo>
                  <a:lnTo>
                    <a:pt x="5134483" y="2004060"/>
                  </a:lnTo>
                  <a:lnTo>
                    <a:pt x="4638052" y="2004060"/>
                  </a:lnTo>
                  <a:lnTo>
                    <a:pt x="4638052" y="1522730"/>
                  </a:lnTo>
                  <a:lnTo>
                    <a:pt x="5134483" y="1522730"/>
                  </a:lnTo>
                  <a:lnTo>
                    <a:pt x="5134483" y="1493520"/>
                  </a:lnTo>
                  <a:lnTo>
                    <a:pt x="4638052" y="1493520"/>
                  </a:lnTo>
                  <a:lnTo>
                    <a:pt x="4638052" y="1011478"/>
                  </a:lnTo>
                  <a:lnTo>
                    <a:pt x="4609693" y="1011478"/>
                  </a:lnTo>
                  <a:lnTo>
                    <a:pt x="4609693" y="1493520"/>
                  </a:lnTo>
                  <a:lnTo>
                    <a:pt x="4609693" y="1522730"/>
                  </a:lnTo>
                  <a:lnTo>
                    <a:pt x="4609693" y="2004060"/>
                  </a:lnTo>
                  <a:lnTo>
                    <a:pt x="4609693" y="2033270"/>
                  </a:lnTo>
                  <a:lnTo>
                    <a:pt x="4609693" y="2529141"/>
                  </a:lnTo>
                  <a:lnTo>
                    <a:pt x="4127449" y="2529141"/>
                  </a:lnTo>
                  <a:lnTo>
                    <a:pt x="4127449" y="2033270"/>
                  </a:lnTo>
                  <a:lnTo>
                    <a:pt x="4609693" y="2033270"/>
                  </a:lnTo>
                  <a:lnTo>
                    <a:pt x="4609693" y="2004060"/>
                  </a:lnTo>
                  <a:lnTo>
                    <a:pt x="4127449" y="2004060"/>
                  </a:lnTo>
                  <a:lnTo>
                    <a:pt x="4127449" y="1522730"/>
                  </a:lnTo>
                  <a:lnTo>
                    <a:pt x="4609693" y="1522730"/>
                  </a:lnTo>
                  <a:lnTo>
                    <a:pt x="4609693" y="1493520"/>
                  </a:lnTo>
                  <a:lnTo>
                    <a:pt x="4127449" y="1493520"/>
                  </a:lnTo>
                  <a:lnTo>
                    <a:pt x="4127449" y="1011478"/>
                  </a:lnTo>
                  <a:lnTo>
                    <a:pt x="4099077" y="1011478"/>
                  </a:lnTo>
                  <a:lnTo>
                    <a:pt x="4099077" y="2529141"/>
                  </a:lnTo>
                  <a:lnTo>
                    <a:pt x="3616833" y="2529141"/>
                  </a:lnTo>
                  <a:lnTo>
                    <a:pt x="3616833" y="2033270"/>
                  </a:lnTo>
                  <a:lnTo>
                    <a:pt x="4099077" y="2033270"/>
                  </a:lnTo>
                  <a:lnTo>
                    <a:pt x="4099077" y="2004060"/>
                  </a:lnTo>
                  <a:lnTo>
                    <a:pt x="3616833" y="2004060"/>
                  </a:lnTo>
                  <a:lnTo>
                    <a:pt x="3616833" y="1522730"/>
                  </a:lnTo>
                  <a:lnTo>
                    <a:pt x="4099077" y="1522730"/>
                  </a:lnTo>
                  <a:lnTo>
                    <a:pt x="4099077" y="1493520"/>
                  </a:lnTo>
                  <a:lnTo>
                    <a:pt x="3616833" y="1493520"/>
                  </a:lnTo>
                  <a:lnTo>
                    <a:pt x="3616833" y="1011478"/>
                  </a:lnTo>
                  <a:lnTo>
                    <a:pt x="3588474" y="1011478"/>
                  </a:lnTo>
                  <a:lnTo>
                    <a:pt x="3588474" y="2529141"/>
                  </a:lnTo>
                  <a:lnTo>
                    <a:pt x="3106229" y="2529141"/>
                  </a:lnTo>
                  <a:lnTo>
                    <a:pt x="3106229" y="2033270"/>
                  </a:lnTo>
                  <a:lnTo>
                    <a:pt x="3588474" y="2033270"/>
                  </a:lnTo>
                  <a:lnTo>
                    <a:pt x="3588474" y="2004060"/>
                  </a:lnTo>
                  <a:lnTo>
                    <a:pt x="3106229" y="2004060"/>
                  </a:lnTo>
                  <a:lnTo>
                    <a:pt x="3106229" y="1522730"/>
                  </a:lnTo>
                  <a:lnTo>
                    <a:pt x="3588474" y="1522730"/>
                  </a:lnTo>
                  <a:lnTo>
                    <a:pt x="3588474" y="1493520"/>
                  </a:lnTo>
                  <a:lnTo>
                    <a:pt x="3106229" y="1493520"/>
                  </a:lnTo>
                  <a:lnTo>
                    <a:pt x="3106229" y="1011478"/>
                  </a:lnTo>
                  <a:lnTo>
                    <a:pt x="3077857" y="1011478"/>
                  </a:lnTo>
                  <a:lnTo>
                    <a:pt x="3077857" y="1493520"/>
                  </a:lnTo>
                  <a:lnTo>
                    <a:pt x="3077857" y="1522730"/>
                  </a:lnTo>
                  <a:lnTo>
                    <a:pt x="3077857" y="2004060"/>
                  </a:lnTo>
                  <a:lnTo>
                    <a:pt x="2595613" y="2004060"/>
                  </a:lnTo>
                  <a:lnTo>
                    <a:pt x="2595613" y="1522730"/>
                  </a:lnTo>
                  <a:lnTo>
                    <a:pt x="3077857" y="1522730"/>
                  </a:lnTo>
                  <a:lnTo>
                    <a:pt x="3077857" y="1493520"/>
                  </a:lnTo>
                  <a:lnTo>
                    <a:pt x="2595613" y="1493520"/>
                  </a:lnTo>
                  <a:lnTo>
                    <a:pt x="2595613" y="1010920"/>
                  </a:lnTo>
                  <a:lnTo>
                    <a:pt x="5134483" y="1010920"/>
                  </a:lnTo>
                  <a:lnTo>
                    <a:pt x="5134483" y="982980"/>
                  </a:lnTo>
                  <a:lnTo>
                    <a:pt x="4638052" y="982980"/>
                  </a:lnTo>
                  <a:lnTo>
                    <a:pt x="4638052" y="500875"/>
                  </a:lnTo>
                  <a:lnTo>
                    <a:pt x="4609693" y="500875"/>
                  </a:lnTo>
                  <a:lnTo>
                    <a:pt x="4609693" y="982980"/>
                  </a:lnTo>
                  <a:lnTo>
                    <a:pt x="4127449" y="982980"/>
                  </a:lnTo>
                  <a:lnTo>
                    <a:pt x="4127449" y="500875"/>
                  </a:lnTo>
                  <a:lnTo>
                    <a:pt x="4099077" y="500875"/>
                  </a:lnTo>
                  <a:lnTo>
                    <a:pt x="4099077" y="982980"/>
                  </a:lnTo>
                  <a:lnTo>
                    <a:pt x="3616833" y="982980"/>
                  </a:lnTo>
                  <a:lnTo>
                    <a:pt x="3616833" y="500875"/>
                  </a:lnTo>
                  <a:lnTo>
                    <a:pt x="3588474" y="500875"/>
                  </a:lnTo>
                  <a:lnTo>
                    <a:pt x="3588474" y="982980"/>
                  </a:lnTo>
                  <a:lnTo>
                    <a:pt x="3106229" y="982980"/>
                  </a:lnTo>
                  <a:lnTo>
                    <a:pt x="3106229" y="500875"/>
                  </a:lnTo>
                  <a:lnTo>
                    <a:pt x="3077857" y="500875"/>
                  </a:lnTo>
                  <a:lnTo>
                    <a:pt x="3077857" y="982980"/>
                  </a:lnTo>
                  <a:lnTo>
                    <a:pt x="2595613" y="982980"/>
                  </a:lnTo>
                  <a:lnTo>
                    <a:pt x="2595613" y="500380"/>
                  </a:lnTo>
                  <a:lnTo>
                    <a:pt x="5134483" y="500380"/>
                  </a:lnTo>
                  <a:lnTo>
                    <a:pt x="5134483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96370" y="3578732"/>
              <a:ext cx="2567305" cy="6652259"/>
            </a:xfrm>
            <a:custGeom>
              <a:avLst/>
              <a:gdLst/>
              <a:ahLst/>
              <a:cxnLst/>
              <a:rect l="l" t="t" r="r" b="b"/>
              <a:pathLst>
                <a:path w="2567304" h="6652259">
                  <a:moveTo>
                    <a:pt x="538988" y="510616"/>
                  </a:moveTo>
                  <a:lnTo>
                    <a:pt x="510616" y="510616"/>
                  </a:lnTo>
                  <a:lnTo>
                    <a:pt x="510616" y="992860"/>
                  </a:lnTo>
                  <a:lnTo>
                    <a:pt x="538988" y="992860"/>
                  </a:lnTo>
                  <a:lnTo>
                    <a:pt x="538988" y="510616"/>
                  </a:lnTo>
                  <a:close/>
                </a:path>
                <a:path w="2567304" h="6652259">
                  <a:moveTo>
                    <a:pt x="1049591" y="510616"/>
                  </a:moveTo>
                  <a:lnTo>
                    <a:pt x="1021232" y="510616"/>
                  </a:lnTo>
                  <a:lnTo>
                    <a:pt x="1021232" y="992860"/>
                  </a:lnTo>
                  <a:lnTo>
                    <a:pt x="1049591" y="992860"/>
                  </a:lnTo>
                  <a:lnTo>
                    <a:pt x="1049591" y="510616"/>
                  </a:lnTo>
                  <a:close/>
                </a:path>
                <a:path w="2567304" h="6652259">
                  <a:moveTo>
                    <a:pt x="1560207" y="510616"/>
                  </a:moveTo>
                  <a:lnTo>
                    <a:pt x="1531835" y="510616"/>
                  </a:lnTo>
                  <a:lnTo>
                    <a:pt x="1531835" y="992860"/>
                  </a:lnTo>
                  <a:lnTo>
                    <a:pt x="1560207" y="992860"/>
                  </a:lnTo>
                  <a:lnTo>
                    <a:pt x="1560207" y="510616"/>
                  </a:lnTo>
                  <a:close/>
                </a:path>
                <a:path w="2567304" h="6652259">
                  <a:moveTo>
                    <a:pt x="1560207" y="0"/>
                  </a:moveTo>
                  <a:lnTo>
                    <a:pt x="1531835" y="0"/>
                  </a:lnTo>
                  <a:lnTo>
                    <a:pt x="1531835" y="482244"/>
                  </a:lnTo>
                  <a:lnTo>
                    <a:pt x="1560207" y="482244"/>
                  </a:lnTo>
                  <a:lnTo>
                    <a:pt x="1560207" y="0"/>
                  </a:lnTo>
                  <a:close/>
                </a:path>
                <a:path w="2567304" h="6652259">
                  <a:moveTo>
                    <a:pt x="2070811" y="510616"/>
                  </a:moveTo>
                  <a:lnTo>
                    <a:pt x="2042452" y="510616"/>
                  </a:lnTo>
                  <a:lnTo>
                    <a:pt x="2042452" y="992860"/>
                  </a:lnTo>
                  <a:lnTo>
                    <a:pt x="2070811" y="992860"/>
                  </a:lnTo>
                  <a:lnTo>
                    <a:pt x="2070811" y="510616"/>
                  </a:lnTo>
                  <a:close/>
                </a:path>
                <a:path w="2567304" h="6652259">
                  <a:moveTo>
                    <a:pt x="2070811" y="0"/>
                  </a:moveTo>
                  <a:lnTo>
                    <a:pt x="2042452" y="0"/>
                  </a:lnTo>
                  <a:lnTo>
                    <a:pt x="2042452" y="482244"/>
                  </a:lnTo>
                  <a:lnTo>
                    <a:pt x="2070811" y="482244"/>
                  </a:lnTo>
                  <a:lnTo>
                    <a:pt x="2070811" y="0"/>
                  </a:lnTo>
                  <a:close/>
                </a:path>
                <a:path w="2567304" h="6652259">
                  <a:moveTo>
                    <a:pt x="2567241" y="1517650"/>
                  </a:moveTo>
                  <a:lnTo>
                    <a:pt x="2070811" y="1517650"/>
                  </a:lnTo>
                  <a:lnTo>
                    <a:pt x="2070811" y="1021232"/>
                  </a:lnTo>
                  <a:lnTo>
                    <a:pt x="2042452" y="1021232"/>
                  </a:lnTo>
                  <a:lnTo>
                    <a:pt x="2042452" y="1517650"/>
                  </a:lnTo>
                  <a:lnTo>
                    <a:pt x="1560207" y="1517650"/>
                  </a:lnTo>
                  <a:lnTo>
                    <a:pt x="1560207" y="1021232"/>
                  </a:lnTo>
                  <a:lnTo>
                    <a:pt x="1531835" y="1021232"/>
                  </a:lnTo>
                  <a:lnTo>
                    <a:pt x="1531835" y="1517650"/>
                  </a:lnTo>
                  <a:lnTo>
                    <a:pt x="1049591" y="1517650"/>
                  </a:lnTo>
                  <a:lnTo>
                    <a:pt x="1049591" y="1021232"/>
                  </a:lnTo>
                  <a:lnTo>
                    <a:pt x="1021232" y="1021232"/>
                  </a:lnTo>
                  <a:lnTo>
                    <a:pt x="1021232" y="1517650"/>
                  </a:lnTo>
                  <a:lnTo>
                    <a:pt x="538988" y="1517650"/>
                  </a:lnTo>
                  <a:lnTo>
                    <a:pt x="538988" y="1021232"/>
                  </a:lnTo>
                  <a:lnTo>
                    <a:pt x="510616" y="1021232"/>
                  </a:lnTo>
                  <a:lnTo>
                    <a:pt x="510616" y="1517650"/>
                  </a:lnTo>
                  <a:lnTo>
                    <a:pt x="14185" y="1517650"/>
                  </a:lnTo>
                  <a:lnTo>
                    <a:pt x="14185" y="1531620"/>
                  </a:lnTo>
                  <a:lnTo>
                    <a:pt x="0" y="1531620"/>
                  </a:lnTo>
                  <a:lnTo>
                    <a:pt x="0" y="1545590"/>
                  </a:lnTo>
                  <a:lnTo>
                    <a:pt x="0" y="2028190"/>
                  </a:lnTo>
                  <a:lnTo>
                    <a:pt x="0" y="4084320"/>
                  </a:lnTo>
                  <a:lnTo>
                    <a:pt x="28371" y="4084320"/>
                  </a:lnTo>
                  <a:lnTo>
                    <a:pt x="28371" y="3589020"/>
                  </a:lnTo>
                  <a:lnTo>
                    <a:pt x="510616" y="3589020"/>
                  </a:lnTo>
                  <a:lnTo>
                    <a:pt x="510616" y="4084891"/>
                  </a:lnTo>
                  <a:lnTo>
                    <a:pt x="14185" y="4084891"/>
                  </a:lnTo>
                  <a:lnTo>
                    <a:pt x="14185" y="4098861"/>
                  </a:lnTo>
                  <a:lnTo>
                    <a:pt x="0" y="4098861"/>
                  </a:lnTo>
                  <a:lnTo>
                    <a:pt x="0" y="4112831"/>
                  </a:lnTo>
                  <a:lnTo>
                    <a:pt x="0" y="4595431"/>
                  </a:lnTo>
                  <a:lnTo>
                    <a:pt x="0" y="6651561"/>
                  </a:lnTo>
                  <a:lnTo>
                    <a:pt x="28371" y="6651561"/>
                  </a:lnTo>
                  <a:lnTo>
                    <a:pt x="28371" y="6156261"/>
                  </a:lnTo>
                  <a:lnTo>
                    <a:pt x="510616" y="6156261"/>
                  </a:lnTo>
                  <a:lnTo>
                    <a:pt x="510616" y="6652133"/>
                  </a:lnTo>
                  <a:lnTo>
                    <a:pt x="538988" y="6652133"/>
                  </a:lnTo>
                  <a:lnTo>
                    <a:pt x="538988" y="6156261"/>
                  </a:lnTo>
                  <a:lnTo>
                    <a:pt x="1021232" y="6156261"/>
                  </a:lnTo>
                  <a:lnTo>
                    <a:pt x="1021232" y="6652133"/>
                  </a:lnTo>
                  <a:lnTo>
                    <a:pt x="1049591" y="6652133"/>
                  </a:lnTo>
                  <a:lnTo>
                    <a:pt x="1049591" y="6156261"/>
                  </a:lnTo>
                  <a:lnTo>
                    <a:pt x="1531835" y="6156261"/>
                  </a:lnTo>
                  <a:lnTo>
                    <a:pt x="1531835" y="6652133"/>
                  </a:lnTo>
                  <a:lnTo>
                    <a:pt x="1560207" y="6652133"/>
                  </a:lnTo>
                  <a:lnTo>
                    <a:pt x="1560207" y="6156261"/>
                  </a:lnTo>
                  <a:lnTo>
                    <a:pt x="2567241" y="6156261"/>
                  </a:lnTo>
                  <a:lnTo>
                    <a:pt x="2567241" y="6127051"/>
                  </a:lnTo>
                  <a:lnTo>
                    <a:pt x="2070811" y="6127051"/>
                  </a:lnTo>
                  <a:lnTo>
                    <a:pt x="2070811" y="5645721"/>
                  </a:lnTo>
                  <a:lnTo>
                    <a:pt x="2567241" y="5645721"/>
                  </a:lnTo>
                  <a:lnTo>
                    <a:pt x="2567241" y="5616511"/>
                  </a:lnTo>
                  <a:lnTo>
                    <a:pt x="2070811" y="5616511"/>
                  </a:lnTo>
                  <a:lnTo>
                    <a:pt x="2070811" y="5134483"/>
                  </a:lnTo>
                  <a:lnTo>
                    <a:pt x="2042452" y="5134483"/>
                  </a:lnTo>
                  <a:lnTo>
                    <a:pt x="2042452" y="5616511"/>
                  </a:lnTo>
                  <a:lnTo>
                    <a:pt x="2042452" y="5645721"/>
                  </a:lnTo>
                  <a:lnTo>
                    <a:pt x="2042452" y="6127051"/>
                  </a:lnTo>
                  <a:lnTo>
                    <a:pt x="1560207" y="6127051"/>
                  </a:lnTo>
                  <a:lnTo>
                    <a:pt x="1560207" y="5645721"/>
                  </a:lnTo>
                  <a:lnTo>
                    <a:pt x="2042452" y="5645721"/>
                  </a:lnTo>
                  <a:lnTo>
                    <a:pt x="2042452" y="5616511"/>
                  </a:lnTo>
                  <a:lnTo>
                    <a:pt x="1560207" y="5616511"/>
                  </a:lnTo>
                  <a:lnTo>
                    <a:pt x="1560207" y="5134483"/>
                  </a:lnTo>
                  <a:lnTo>
                    <a:pt x="1531835" y="5134483"/>
                  </a:lnTo>
                  <a:lnTo>
                    <a:pt x="1531835" y="5616511"/>
                  </a:lnTo>
                  <a:lnTo>
                    <a:pt x="1531835" y="5645721"/>
                  </a:lnTo>
                  <a:lnTo>
                    <a:pt x="1531835" y="6127051"/>
                  </a:lnTo>
                  <a:lnTo>
                    <a:pt x="1049591" y="6127051"/>
                  </a:lnTo>
                  <a:lnTo>
                    <a:pt x="1049591" y="5645721"/>
                  </a:lnTo>
                  <a:lnTo>
                    <a:pt x="1531835" y="5645721"/>
                  </a:lnTo>
                  <a:lnTo>
                    <a:pt x="1531835" y="5616511"/>
                  </a:lnTo>
                  <a:lnTo>
                    <a:pt x="1049591" y="5616511"/>
                  </a:lnTo>
                  <a:lnTo>
                    <a:pt x="1049591" y="5134483"/>
                  </a:lnTo>
                  <a:lnTo>
                    <a:pt x="1021232" y="5134483"/>
                  </a:lnTo>
                  <a:lnTo>
                    <a:pt x="1021232" y="5616511"/>
                  </a:lnTo>
                  <a:lnTo>
                    <a:pt x="1021232" y="5645721"/>
                  </a:lnTo>
                  <a:lnTo>
                    <a:pt x="1021232" y="6127051"/>
                  </a:lnTo>
                  <a:lnTo>
                    <a:pt x="538988" y="6127051"/>
                  </a:lnTo>
                  <a:lnTo>
                    <a:pt x="538988" y="5645721"/>
                  </a:lnTo>
                  <a:lnTo>
                    <a:pt x="1021232" y="5645721"/>
                  </a:lnTo>
                  <a:lnTo>
                    <a:pt x="1021232" y="5616511"/>
                  </a:lnTo>
                  <a:lnTo>
                    <a:pt x="538988" y="5616511"/>
                  </a:lnTo>
                  <a:lnTo>
                    <a:pt x="538988" y="5134483"/>
                  </a:lnTo>
                  <a:lnTo>
                    <a:pt x="510616" y="5134483"/>
                  </a:lnTo>
                  <a:lnTo>
                    <a:pt x="510616" y="5616511"/>
                  </a:lnTo>
                  <a:lnTo>
                    <a:pt x="510616" y="5645721"/>
                  </a:lnTo>
                  <a:lnTo>
                    <a:pt x="510616" y="6127051"/>
                  </a:lnTo>
                  <a:lnTo>
                    <a:pt x="28371" y="6127051"/>
                  </a:lnTo>
                  <a:lnTo>
                    <a:pt x="28371" y="5645721"/>
                  </a:lnTo>
                  <a:lnTo>
                    <a:pt x="510616" y="5645721"/>
                  </a:lnTo>
                  <a:lnTo>
                    <a:pt x="510616" y="5616511"/>
                  </a:lnTo>
                  <a:lnTo>
                    <a:pt x="28371" y="5616511"/>
                  </a:lnTo>
                  <a:lnTo>
                    <a:pt x="28371" y="5133911"/>
                  </a:lnTo>
                  <a:lnTo>
                    <a:pt x="2567241" y="5133911"/>
                  </a:lnTo>
                  <a:lnTo>
                    <a:pt x="2567241" y="5105971"/>
                  </a:lnTo>
                  <a:lnTo>
                    <a:pt x="2070811" y="5105971"/>
                  </a:lnTo>
                  <a:lnTo>
                    <a:pt x="2070811" y="4623879"/>
                  </a:lnTo>
                  <a:lnTo>
                    <a:pt x="2042452" y="4623879"/>
                  </a:lnTo>
                  <a:lnTo>
                    <a:pt x="2042452" y="5105971"/>
                  </a:lnTo>
                  <a:lnTo>
                    <a:pt x="1560207" y="5105971"/>
                  </a:lnTo>
                  <a:lnTo>
                    <a:pt x="1560207" y="4623879"/>
                  </a:lnTo>
                  <a:lnTo>
                    <a:pt x="1531835" y="4623879"/>
                  </a:lnTo>
                  <a:lnTo>
                    <a:pt x="1531835" y="5105971"/>
                  </a:lnTo>
                  <a:lnTo>
                    <a:pt x="1049591" y="5105971"/>
                  </a:lnTo>
                  <a:lnTo>
                    <a:pt x="1049591" y="4623879"/>
                  </a:lnTo>
                  <a:lnTo>
                    <a:pt x="1021232" y="4623879"/>
                  </a:lnTo>
                  <a:lnTo>
                    <a:pt x="1021232" y="5105971"/>
                  </a:lnTo>
                  <a:lnTo>
                    <a:pt x="538988" y="5105971"/>
                  </a:lnTo>
                  <a:lnTo>
                    <a:pt x="538988" y="4623879"/>
                  </a:lnTo>
                  <a:lnTo>
                    <a:pt x="510616" y="4623879"/>
                  </a:lnTo>
                  <a:lnTo>
                    <a:pt x="510616" y="5105971"/>
                  </a:lnTo>
                  <a:lnTo>
                    <a:pt x="28371" y="5105971"/>
                  </a:lnTo>
                  <a:lnTo>
                    <a:pt x="28371" y="4623371"/>
                  </a:lnTo>
                  <a:lnTo>
                    <a:pt x="2567241" y="4623371"/>
                  </a:lnTo>
                  <a:lnTo>
                    <a:pt x="2567241" y="4595431"/>
                  </a:lnTo>
                  <a:lnTo>
                    <a:pt x="2070811" y="4595431"/>
                  </a:lnTo>
                  <a:lnTo>
                    <a:pt x="2070811" y="4113263"/>
                  </a:lnTo>
                  <a:lnTo>
                    <a:pt x="2042452" y="4113263"/>
                  </a:lnTo>
                  <a:lnTo>
                    <a:pt x="2042452" y="4595431"/>
                  </a:lnTo>
                  <a:lnTo>
                    <a:pt x="1560207" y="4595431"/>
                  </a:lnTo>
                  <a:lnTo>
                    <a:pt x="1560207" y="4113263"/>
                  </a:lnTo>
                  <a:lnTo>
                    <a:pt x="1531835" y="4113263"/>
                  </a:lnTo>
                  <a:lnTo>
                    <a:pt x="1531835" y="4595431"/>
                  </a:lnTo>
                  <a:lnTo>
                    <a:pt x="1049591" y="4595431"/>
                  </a:lnTo>
                  <a:lnTo>
                    <a:pt x="1049591" y="4113263"/>
                  </a:lnTo>
                  <a:lnTo>
                    <a:pt x="1021232" y="4113263"/>
                  </a:lnTo>
                  <a:lnTo>
                    <a:pt x="1021232" y="4595431"/>
                  </a:lnTo>
                  <a:lnTo>
                    <a:pt x="538988" y="4595431"/>
                  </a:lnTo>
                  <a:lnTo>
                    <a:pt x="538988" y="4113263"/>
                  </a:lnTo>
                  <a:lnTo>
                    <a:pt x="510616" y="4113263"/>
                  </a:lnTo>
                  <a:lnTo>
                    <a:pt x="510616" y="4595431"/>
                  </a:lnTo>
                  <a:lnTo>
                    <a:pt x="28371" y="4595431"/>
                  </a:lnTo>
                  <a:lnTo>
                    <a:pt x="28371" y="4112831"/>
                  </a:lnTo>
                  <a:lnTo>
                    <a:pt x="2567241" y="4112831"/>
                  </a:lnTo>
                  <a:lnTo>
                    <a:pt x="2567241" y="4098861"/>
                  </a:lnTo>
                  <a:lnTo>
                    <a:pt x="2567241" y="4084891"/>
                  </a:lnTo>
                  <a:lnTo>
                    <a:pt x="2070811" y="4084891"/>
                  </a:lnTo>
                  <a:lnTo>
                    <a:pt x="2070811" y="3589020"/>
                  </a:lnTo>
                  <a:lnTo>
                    <a:pt x="2567241" y="3589020"/>
                  </a:lnTo>
                  <a:lnTo>
                    <a:pt x="2567241" y="3559810"/>
                  </a:lnTo>
                  <a:lnTo>
                    <a:pt x="2070811" y="3559810"/>
                  </a:lnTo>
                  <a:lnTo>
                    <a:pt x="2070811" y="3078480"/>
                  </a:lnTo>
                  <a:lnTo>
                    <a:pt x="2567241" y="3078480"/>
                  </a:lnTo>
                  <a:lnTo>
                    <a:pt x="2567241" y="3049270"/>
                  </a:lnTo>
                  <a:lnTo>
                    <a:pt x="2070811" y="3049270"/>
                  </a:lnTo>
                  <a:lnTo>
                    <a:pt x="2070811" y="2567241"/>
                  </a:lnTo>
                  <a:lnTo>
                    <a:pt x="2042452" y="2567241"/>
                  </a:lnTo>
                  <a:lnTo>
                    <a:pt x="2042452" y="3049270"/>
                  </a:lnTo>
                  <a:lnTo>
                    <a:pt x="2042452" y="3078480"/>
                  </a:lnTo>
                  <a:lnTo>
                    <a:pt x="2042452" y="3559810"/>
                  </a:lnTo>
                  <a:lnTo>
                    <a:pt x="2042452" y="3589020"/>
                  </a:lnTo>
                  <a:lnTo>
                    <a:pt x="2042452" y="4084891"/>
                  </a:lnTo>
                  <a:lnTo>
                    <a:pt x="1560207" y="4084891"/>
                  </a:lnTo>
                  <a:lnTo>
                    <a:pt x="1560207" y="3589020"/>
                  </a:lnTo>
                  <a:lnTo>
                    <a:pt x="2042452" y="3589020"/>
                  </a:lnTo>
                  <a:lnTo>
                    <a:pt x="2042452" y="3559810"/>
                  </a:lnTo>
                  <a:lnTo>
                    <a:pt x="1560207" y="3559810"/>
                  </a:lnTo>
                  <a:lnTo>
                    <a:pt x="1560207" y="3078480"/>
                  </a:lnTo>
                  <a:lnTo>
                    <a:pt x="2042452" y="3078480"/>
                  </a:lnTo>
                  <a:lnTo>
                    <a:pt x="2042452" y="3049270"/>
                  </a:lnTo>
                  <a:lnTo>
                    <a:pt x="1560207" y="3049270"/>
                  </a:lnTo>
                  <a:lnTo>
                    <a:pt x="1560207" y="2567241"/>
                  </a:lnTo>
                  <a:lnTo>
                    <a:pt x="1531835" y="2567241"/>
                  </a:lnTo>
                  <a:lnTo>
                    <a:pt x="1531835" y="4084891"/>
                  </a:lnTo>
                  <a:lnTo>
                    <a:pt x="1049591" y="4084891"/>
                  </a:lnTo>
                  <a:lnTo>
                    <a:pt x="1049591" y="3589020"/>
                  </a:lnTo>
                  <a:lnTo>
                    <a:pt x="1531835" y="3589020"/>
                  </a:lnTo>
                  <a:lnTo>
                    <a:pt x="1531835" y="3559810"/>
                  </a:lnTo>
                  <a:lnTo>
                    <a:pt x="1049591" y="3559810"/>
                  </a:lnTo>
                  <a:lnTo>
                    <a:pt x="1049591" y="3078480"/>
                  </a:lnTo>
                  <a:lnTo>
                    <a:pt x="1531835" y="3078480"/>
                  </a:lnTo>
                  <a:lnTo>
                    <a:pt x="1531835" y="3049270"/>
                  </a:lnTo>
                  <a:lnTo>
                    <a:pt x="1049591" y="3049270"/>
                  </a:lnTo>
                  <a:lnTo>
                    <a:pt x="1049591" y="2567241"/>
                  </a:lnTo>
                  <a:lnTo>
                    <a:pt x="1021232" y="2567241"/>
                  </a:lnTo>
                  <a:lnTo>
                    <a:pt x="1021232" y="4084891"/>
                  </a:lnTo>
                  <a:lnTo>
                    <a:pt x="538988" y="4084891"/>
                  </a:lnTo>
                  <a:lnTo>
                    <a:pt x="538988" y="3589020"/>
                  </a:lnTo>
                  <a:lnTo>
                    <a:pt x="1021232" y="3589020"/>
                  </a:lnTo>
                  <a:lnTo>
                    <a:pt x="1021232" y="3559810"/>
                  </a:lnTo>
                  <a:lnTo>
                    <a:pt x="538988" y="3559810"/>
                  </a:lnTo>
                  <a:lnTo>
                    <a:pt x="538988" y="3078480"/>
                  </a:lnTo>
                  <a:lnTo>
                    <a:pt x="1021232" y="3078480"/>
                  </a:lnTo>
                  <a:lnTo>
                    <a:pt x="1021232" y="3049270"/>
                  </a:lnTo>
                  <a:lnTo>
                    <a:pt x="538988" y="3049270"/>
                  </a:lnTo>
                  <a:lnTo>
                    <a:pt x="538988" y="2567241"/>
                  </a:lnTo>
                  <a:lnTo>
                    <a:pt x="510616" y="2567241"/>
                  </a:lnTo>
                  <a:lnTo>
                    <a:pt x="510616" y="3049270"/>
                  </a:lnTo>
                  <a:lnTo>
                    <a:pt x="510616" y="3078480"/>
                  </a:lnTo>
                  <a:lnTo>
                    <a:pt x="510616" y="3559810"/>
                  </a:lnTo>
                  <a:lnTo>
                    <a:pt x="28371" y="3559810"/>
                  </a:lnTo>
                  <a:lnTo>
                    <a:pt x="28371" y="3078480"/>
                  </a:lnTo>
                  <a:lnTo>
                    <a:pt x="510616" y="3078480"/>
                  </a:lnTo>
                  <a:lnTo>
                    <a:pt x="510616" y="3049270"/>
                  </a:lnTo>
                  <a:lnTo>
                    <a:pt x="28371" y="3049270"/>
                  </a:lnTo>
                  <a:lnTo>
                    <a:pt x="28371" y="2566670"/>
                  </a:lnTo>
                  <a:lnTo>
                    <a:pt x="2567241" y="2566670"/>
                  </a:lnTo>
                  <a:lnTo>
                    <a:pt x="2567241" y="2538730"/>
                  </a:lnTo>
                  <a:lnTo>
                    <a:pt x="2070811" y="2538730"/>
                  </a:lnTo>
                  <a:lnTo>
                    <a:pt x="2070811" y="2056638"/>
                  </a:lnTo>
                  <a:lnTo>
                    <a:pt x="2042452" y="2056638"/>
                  </a:lnTo>
                  <a:lnTo>
                    <a:pt x="2042452" y="2538730"/>
                  </a:lnTo>
                  <a:lnTo>
                    <a:pt x="1560207" y="2538730"/>
                  </a:lnTo>
                  <a:lnTo>
                    <a:pt x="1560207" y="2056638"/>
                  </a:lnTo>
                  <a:lnTo>
                    <a:pt x="1531835" y="2056638"/>
                  </a:lnTo>
                  <a:lnTo>
                    <a:pt x="1531835" y="2538730"/>
                  </a:lnTo>
                  <a:lnTo>
                    <a:pt x="1049591" y="2538730"/>
                  </a:lnTo>
                  <a:lnTo>
                    <a:pt x="1049591" y="2056638"/>
                  </a:lnTo>
                  <a:lnTo>
                    <a:pt x="1021232" y="2056638"/>
                  </a:lnTo>
                  <a:lnTo>
                    <a:pt x="1021232" y="2538730"/>
                  </a:lnTo>
                  <a:lnTo>
                    <a:pt x="538988" y="2538730"/>
                  </a:lnTo>
                  <a:lnTo>
                    <a:pt x="538988" y="2056638"/>
                  </a:lnTo>
                  <a:lnTo>
                    <a:pt x="510616" y="2056638"/>
                  </a:lnTo>
                  <a:lnTo>
                    <a:pt x="510616" y="2538730"/>
                  </a:lnTo>
                  <a:lnTo>
                    <a:pt x="28371" y="2538730"/>
                  </a:lnTo>
                  <a:lnTo>
                    <a:pt x="28371" y="2056130"/>
                  </a:lnTo>
                  <a:lnTo>
                    <a:pt x="2567241" y="2056130"/>
                  </a:lnTo>
                  <a:lnTo>
                    <a:pt x="2567241" y="2028190"/>
                  </a:lnTo>
                  <a:lnTo>
                    <a:pt x="2070811" y="2028190"/>
                  </a:lnTo>
                  <a:lnTo>
                    <a:pt x="2070811" y="1546021"/>
                  </a:lnTo>
                  <a:lnTo>
                    <a:pt x="2042452" y="1546021"/>
                  </a:lnTo>
                  <a:lnTo>
                    <a:pt x="2042452" y="2028190"/>
                  </a:lnTo>
                  <a:lnTo>
                    <a:pt x="1560207" y="2028190"/>
                  </a:lnTo>
                  <a:lnTo>
                    <a:pt x="1560207" y="1546021"/>
                  </a:lnTo>
                  <a:lnTo>
                    <a:pt x="1531835" y="1546021"/>
                  </a:lnTo>
                  <a:lnTo>
                    <a:pt x="1531835" y="2028190"/>
                  </a:lnTo>
                  <a:lnTo>
                    <a:pt x="1049591" y="2028190"/>
                  </a:lnTo>
                  <a:lnTo>
                    <a:pt x="1049591" y="1546021"/>
                  </a:lnTo>
                  <a:lnTo>
                    <a:pt x="1021232" y="1546021"/>
                  </a:lnTo>
                  <a:lnTo>
                    <a:pt x="1021232" y="2028190"/>
                  </a:lnTo>
                  <a:lnTo>
                    <a:pt x="538988" y="2028190"/>
                  </a:lnTo>
                  <a:lnTo>
                    <a:pt x="538988" y="1546021"/>
                  </a:lnTo>
                  <a:lnTo>
                    <a:pt x="510616" y="1546021"/>
                  </a:lnTo>
                  <a:lnTo>
                    <a:pt x="510616" y="2028190"/>
                  </a:lnTo>
                  <a:lnTo>
                    <a:pt x="28371" y="2028190"/>
                  </a:lnTo>
                  <a:lnTo>
                    <a:pt x="28371" y="1545590"/>
                  </a:lnTo>
                  <a:lnTo>
                    <a:pt x="2567241" y="1545590"/>
                  </a:lnTo>
                  <a:lnTo>
                    <a:pt x="2567241" y="1531620"/>
                  </a:lnTo>
                  <a:lnTo>
                    <a:pt x="2567241" y="1517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96370" y="11"/>
              <a:ext cx="5134610" cy="10287000"/>
            </a:xfrm>
            <a:custGeom>
              <a:avLst/>
              <a:gdLst/>
              <a:ahLst/>
              <a:cxnLst/>
              <a:rect l="l" t="t" r="r" b="b"/>
              <a:pathLst>
                <a:path w="5134610" h="10287000">
                  <a:moveTo>
                    <a:pt x="538988" y="10259225"/>
                  </a:moveTo>
                  <a:lnTo>
                    <a:pt x="510616" y="10259225"/>
                  </a:lnTo>
                  <a:lnTo>
                    <a:pt x="510616" y="10286987"/>
                  </a:lnTo>
                  <a:lnTo>
                    <a:pt x="538988" y="10286987"/>
                  </a:lnTo>
                  <a:lnTo>
                    <a:pt x="538988" y="10259225"/>
                  </a:lnTo>
                  <a:close/>
                </a:path>
                <a:path w="5134610" h="10287000">
                  <a:moveTo>
                    <a:pt x="1049591" y="10259225"/>
                  </a:moveTo>
                  <a:lnTo>
                    <a:pt x="1021232" y="10259225"/>
                  </a:lnTo>
                  <a:lnTo>
                    <a:pt x="1021232" y="10286987"/>
                  </a:lnTo>
                  <a:lnTo>
                    <a:pt x="1049591" y="10286987"/>
                  </a:lnTo>
                  <a:lnTo>
                    <a:pt x="1049591" y="10259225"/>
                  </a:lnTo>
                  <a:close/>
                </a:path>
                <a:path w="5134610" h="10287000">
                  <a:moveTo>
                    <a:pt x="1560207" y="10259225"/>
                  </a:moveTo>
                  <a:lnTo>
                    <a:pt x="1531835" y="10259225"/>
                  </a:lnTo>
                  <a:lnTo>
                    <a:pt x="1531835" y="10286987"/>
                  </a:lnTo>
                  <a:lnTo>
                    <a:pt x="1560207" y="10286987"/>
                  </a:lnTo>
                  <a:lnTo>
                    <a:pt x="1560207" y="10259225"/>
                  </a:lnTo>
                  <a:close/>
                </a:path>
                <a:path w="5134610" h="10287000">
                  <a:moveTo>
                    <a:pt x="2070811" y="10259225"/>
                  </a:moveTo>
                  <a:lnTo>
                    <a:pt x="2042452" y="10259225"/>
                  </a:lnTo>
                  <a:lnTo>
                    <a:pt x="2042452" y="10286987"/>
                  </a:lnTo>
                  <a:lnTo>
                    <a:pt x="2070811" y="10286987"/>
                  </a:lnTo>
                  <a:lnTo>
                    <a:pt x="2070811" y="10259225"/>
                  </a:lnTo>
                  <a:close/>
                </a:path>
                <a:path w="5134610" h="10287000">
                  <a:moveTo>
                    <a:pt x="2567241" y="10230853"/>
                  </a:moveTo>
                  <a:lnTo>
                    <a:pt x="2070811" y="10230853"/>
                  </a:lnTo>
                  <a:lnTo>
                    <a:pt x="2070811" y="9734423"/>
                  </a:lnTo>
                  <a:lnTo>
                    <a:pt x="2042452" y="9734423"/>
                  </a:lnTo>
                  <a:lnTo>
                    <a:pt x="2042452" y="10230853"/>
                  </a:lnTo>
                  <a:lnTo>
                    <a:pt x="1560207" y="10230853"/>
                  </a:lnTo>
                  <a:lnTo>
                    <a:pt x="1560207" y="9734423"/>
                  </a:lnTo>
                  <a:lnTo>
                    <a:pt x="1531835" y="9734423"/>
                  </a:lnTo>
                  <a:lnTo>
                    <a:pt x="1531835" y="10230853"/>
                  </a:lnTo>
                  <a:lnTo>
                    <a:pt x="14185" y="10230853"/>
                  </a:lnTo>
                  <a:lnTo>
                    <a:pt x="14185" y="10244823"/>
                  </a:lnTo>
                  <a:lnTo>
                    <a:pt x="0" y="10244823"/>
                  </a:lnTo>
                  <a:lnTo>
                    <a:pt x="0" y="10258793"/>
                  </a:lnTo>
                  <a:lnTo>
                    <a:pt x="0" y="10286733"/>
                  </a:lnTo>
                  <a:lnTo>
                    <a:pt x="28371" y="10286733"/>
                  </a:lnTo>
                  <a:lnTo>
                    <a:pt x="28371" y="10258793"/>
                  </a:lnTo>
                  <a:lnTo>
                    <a:pt x="2567241" y="10258793"/>
                  </a:lnTo>
                  <a:lnTo>
                    <a:pt x="2567241" y="10244823"/>
                  </a:lnTo>
                  <a:lnTo>
                    <a:pt x="2567241" y="10230853"/>
                  </a:lnTo>
                  <a:close/>
                </a:path>
                <a:path w="5134610" h="10287000">
                  <a:moveTo>
                    <a:pt x="5134483" y="472440"/>
                  </a:moveTo>
                  <a:lnTo>
                    <a:pt x="4638052" y="472440"/>
                  </a:lnTo>
                  <a:lnTo>
                    <a:pt x="4638052" y="0"/>
                  </a:lnTo>
                  <a:lnTo>
                    <a:pt x="4609693" y="0"/>
                  </a:lnTo>
                  <a:lnTo>
                    <a:pt x="4609693" y="472440"/>
                  </a:lnTo>
                  <a:lnTo>
                    <a:pt x="4127449" y="472440"/>
                  </a:lnTo>
                  <a:lnTo>
                    <a:pt x="4127449" y="0"/>
                  </a:lnTo>
                  <a:lnTo>
                    <a:pt x="4099077" y="0"/>
                  </a:lnTo>
                  <a:lnTo>
                    <a:pt x="4099077" y="472440"/>
                  </a:lnTo>
                  <a:lnTo>
                    <a:pt x="3616833" y="472440"/>
                  </a:lnTo>
                  <a:lnTo>
                    <a:pt x="3616833" y="0"/>
                  </a:lnTo>
                  <a:lnTo>
                    <a:pt x="3588461" y="0"/>
                  </a:lnTo>
                  <a:lnTo>
                    <a:pt x="3588461" y="472440"/>
                  </a:lnTo>
                  <a:lnTo>
                    <a:pt x="3106216" y="472440"/>
                  </a:lnTo>
                  <a:lnTo>
                    <a:pt x="3106216" y="0"/>
                  </a:lnTo>
                  <a:lnTo>
                    <a:pt x="3077857" y="0"/>
                  </a:lnTo>
                  <a:lnTo>
                    <a:pt x="3077857" y="472440"/>
                  </a:lnTo>
                  <a:lnTo>
                    <a:pt x="2595613" y="472440"/>
                  </a:lnTo>
                  <a:lnTo>
                    <a:pt x="2595613" y="0"/>
                  </a:lnTo>
                  <a:lnTo>
                    <a:pt x="2567241" y="0"/>
                  </a:lnTo>
                  <a:lnTo>
                    <a:pt x="2567241" y="2528570"/>
                  </a:lnTo>
                  <a:lnTo>
                    <a:pt x="2595613" y="2528570"/>
                  </a:lnTo>
                  <a:lnTo>
                    <a:pt x="2595613" y="2033270"/>
                  </a:lnTo>
                  <a:lnTo>
                    <a:pt x="3077857" y="2033270"/>
                  </a:lnTo>
                  <a:lnTo>
                    <a:pt x="3077857" y="2529141"/>
                  </a:lnTo>
                  <a:lnTo>
                    <a:pt x="2581427" y="2529141"/>
                  </a:lnTo>
                  <a:lnTo>
                    <a:pt x="2581427" y="2543111"/>
                  </a:lnTo>
                  <a:lnTo>
                    <a:pt x="2567241" y="2543111"/>
                  </a:lnTo>
                  <a:lnTo>
                    <a:pt x="2567241" y="2557081"/>
                  </a:lnTo>
                  <a:lnTo>
                    <a:pt x="2567241" y="3039681"/>
                  </a:lnTo>
                  <a:lnTo>
                    <a:pt x="2567241" y="5095811"/>
                  </a:lnTo>
                  <a:lnTo>
                    <a:pt x="2595613" y="5095811"/>
                  </a:lnTo>
                  <a:lnTo>
                    <a:pt x="2595613" y="4600511"/>
                  </a:lnTo>
                  <a:lnTo>
                    <a:pt x="3077857" y="4600511"/>
                  </a:lnTo>
                  <a:lnTo>
                    <a:pt x="3077857" y="5096370"/>
                  </a:lnTo>
                  <a:lnTo>
                    <a:pt x="2581427" y="5096370"/>
                  </a:lnTo>
                  <a:lnTo>
                    <a:pt x="2581427" y="5110340"/>
                  </a:lnTo>
                  <a:lnTo>
                    <a:pt x="2567241" y="5110340"/>
                  </a:lnTo>
                  <a:lnTo>
                    <a:pt x="2567241" y="5124310"/>
                  </a:lnTo>
                  <a:lnTo>
                    <a:pt x="5134483" y="5124310"/>
                  </a:lnTo>
                  <a:lnTo>
                    <a:pt x="5134483" y="5110340"/>
                  </a:lnTo>
                  <a:lnTo>
                    <a:pt x="5134483" y="5096370"/>
                  </a:lnTo>
                  <a:lnTo>
                    <a:pt x="4638052" y="5096370"/>
                  </a:lnTo>
                  <a:lnTo>
                    <a:pt x="4638052" y="4600511"/>
                  </a:lnTo>
                  <a:lnTo>
                    <a:pt x="5134483" y="4600511"/>
                  </a:lnTo>
                  <a:lnTo>
                    <a:pt x="5134483" y="4571301"/>
                  </a:lnTo>
                  <a:lnTo>
                    <a:pt x="4638052" y="4571301"/>
                  </a:lnTo>
                  <a:lnTo>
                    <a:pt x="4638052" y="4089971"/>
                  </a:lnTo>
                  <a:lnTo>
                    <a:pt x="5134483" y="4089971"/>
                  </a:lnTo>
                  <a:lnTo>
                    <a:pt x="5134483" y="4060761"/>
                  </a:lnTo>
                  <a:lnTo>
                    <a:pt x="4638052" y="4060761"/>
                  </a:lnTo>
                  <a:lnTo>
                    <a:pt x="4638052" y="3578720"/>
                  </a:lnTo>
                  <a:lnTo>
                    <a:pt x="4609693" y="3578720"/>
                  </a:lnTo>
                  <a:lnTo>
                    <a:pt x="4609693" y="5096370"/>
                  </a:lnTo>
                  <a:lnTo>
                    <a:pt x="4127449" y="5096370"/>
                  </a:lnTo>
                  <a:lnTo>
                    <a:pt x="4127449" y="4600511"/>
                  </a:lnTo>
                  <a:lnTo>
                    <a:pt x="4609693" y="4600511"/>
                  </a:lnTo>
                  <a:lnTo>
                    <a:pt x="4609693" y="4571301"/>
                  </a:lnTo>
                  <a:lnTo>
                    <a:pt x="4127449" y="4571301"/>
                  </a:lnTo>
                  <a:lnTo>
                    <a:pt x="4127449" y="4089971"/>
                  </a:lnTo>
                  <a:lnTo>
                    <a:pt x="4609693" y="4089971"/>
                  </a:lnTo>
                  <a:lnTo>
                    <a:pt x="4609693" y="4060761"/>
                  </a:lnTo>
                  <a:lnTo>
                    <a:pt x="4127449" y="4060761"/>
                  </a:lnTo>
                  <a:lnTo>
                    <a:pt x="4127449" y="3578720"/>
                  </a:lnTo>
                  <a:lnTo>
                    <a:pt x="4099077" y="3578720"/>
                  </a:lnTo>
                  <a:lnTo>
                    <a:pt x="4099077" y="5096370"/>
                  </a:lnTo>
                  <a:lnTo>
                    <a:pt x="3616833" y="5096370"/>
                  </a:lnTo>
                  <a:lnTo>
                    <a:pt x="3616833" y="4600511"/>
                  </a:lnTo>
                  <a:lnTo>
                    <a:pt x="4099077" y="4600511"/>
                  </a:lnTo>
                  <a:lnTo>
                    <a:pt x="4099077" y="4571301"/>
                  </a:lnTo>
                  <a:lnTo>
                    <a:pt x="3616833" y="4571301"/>
                  </a:lnTo>
                  <a:lnTo>
                    <a:pt x="3616833" y="4089971"/>
                  </a:lnTo>
                  <a:lnTo>
                    <a:pt x="4099077" y="4089971"/>
                  </a:lnTo>
                  <a:lnTo>
                    <a:pt x="4099077" y="4060761"/>
                  </a:lnTo>
                  <a:lnTo>
                    <a:pt x="3616833" y="4060761"/>
                  </a:lnTo>
                  <a:lnTo>
                    <a:pt x="3616833" y="3578720"/>
                  </a:lnTo>
                  <a:lnTo>
                    <a:pt x="3588461" y="3578720"/>
                  </a:lnTo>
                  <a:lnTo>
                    <a:pt x="3588461" y="5096370"/>
                  </a:lnTo>
                  <a:lnTo>
                    <a:pt x="3106216" y="5096370"/>
                  </a:lnTo>
                  <a:lnTo>
                    <a:pt x="3106216" y="4600511"/>
                  </a:lnTo>
                  <a:lnTo>
                    <a:pt x="3588461" y="4600511"/>
                  </a:lnTo>
                  <a:lnTo>
                    <a:pt x="3588461" y="4571301"/>
                  </a:lnTo>
                  <a:lnTo>
                    <a:pt x="3106216" y="4571301"/>
                  </a:lnTo>
                  <a:lnTo>
                    <a:pt x="3106216" y="4089971"/>
                  </a:lnTo>
                  <a:lnTo>
                    <a:pt x="3588461" y="4089971"/>
                  </a:lnTo>
                  <a:lnTo>
                    <a:pt x="3588461" y="4060761"/>
                  </a:lnTo>
                  <a:lnTo>
                    <a:pt x="3106216" y="4060761"/>
                  </a:lnTo>
                  <a:lnTo>
                    <a:pt x="3106216" y="3578720"/>
                  </a:lnTo>
                  <a:lnTo>
                    <a:pt x="3077857" y="3578720"/>
                  </a:lnTo>
                  <a:lnTo>
                    <a:pt x="3077857" y="4060761"/>
                  </a:lnTo>
                  <a:lnTo>
                    <a:pt x="3077857" y="4089971"/>
                  </a:lnTo>
                  <a:lnTo>
                    <a:pt x="3077857" y="4571301"/>
                  </a:lnTo>
                  <a:lnTo>
                    <a:pt x="2595613" y="4571301"/>
                  </a:lnTo>
                  <a:lnTo>
                    <a:pt x="2595613" y="4089971"/>
                  </a:lnTo>
                  <a:lnTo>
                    <a:pt x="3077857" y="4089971"/>
                  </a:lnTo>
                  <a:lnTo>
                    <a:pt x="3077857" y="4060761"/>
                  </a:lnTo>
                  <a:lnTo>
                    <a:pt x="2595613" y="4060761"/>
                  </a:lnTo>
                  <a:lnTo>
                    <a:pt x="2595613" y="3578161"/>
                  </a:lnTo>
                  <a:lnTo>
                    <a:pt x="5134483" y="3578161"/>
                  </a:lnTo>
                  <a:lnTo>
                    <a:pt x="5134483" y="3550221"/>
                  </a:lnTo>
                  <a:lnTo>
                    <a:pt x="4638052" y="3550221"/>
                  </a:lnTo>
                  <a:lnTo>
                    <a:pt x="4638052" y="3068116"/>
                  </a:lnTo>
                  <a:lnTo>
                    <a:pt x="4609693" y="3068116"/>
                  </a:lnTo>
                  <a:lnTo>
                    <a:pt x="4609693" y="3550221"/>
                  </a:lnTo>
                  <a:lnTo>
                    <a:pt x="4127449" y="3550221"/>
                  </a:lnTo>
                  <a:lnTo>
                    <a:pt x="4127449" y="3068116"/>
                  </a:lnTo>
                  <a:lnTo>
                    <a:pt x="4099077" y="3068116"/>
                  </a:lnTo>
                  <a:lnTo>
                    <a:pt x="4099077" y="3550221"/>
                  </a:lnTo>
                  <a:lnTo>
                    <a:pt x="3616833" y="3550221"/>
                  </a:lnTo>
                  <a:lnTo>
                    <a:pt x="3616833" y="3068116"/>
                  </a:lnTo>
                  <a:lnTo>
                    <a:pt x="3588461" y="3068116"/>
                  </a:lnTo>
                  <a:lnTo>
                    <a:pt x="3588461" y="3550221"/>
                  </a:lnTo>
                  <a:lnTo>
                    <a:pt x="3106216" y="3550221"/>
                  </a:lnTo>
                  <a:lnTo>
                    <a:pt x="3106216" y="3068116"/>
                  </a:lnTo>
                  <a:lnTo>
                    <a:pt x="3077857" y="3068116"/>
                  </a:lnTo>
                  <a:lnTo>
                    <a:pt x="3077857" y="3550221"/>
                  </a:lnTo>
                  <a:lnTo>
                    <a:pt x="2595613" y="3550221"/>
                  </a:lnTo>
                  <a:lnTo>
                    <a:pt x="2595613" y="3067621"/>
                  </a:lnTo>
                  <a:lnTo>
                    <a:pt x="5134483" y="3067621"/>
                  </a:lnTo>
                  <a:lnTo>
                    <a:pt x="5134483" y="3039681"/>
                  </a:lnTo>
                  <a:lnTo>
                    <a:pt x="4638052" y="3039681"/>
                  </a:lnTo>
                  <a:lnTo>
                    <a:pt x="4638052" y="2557500"/>
                  </a:lnTo>
                  <a:lnTo>
                    <a:pt x="4609693" y="2557500"/>
                  </a:lnTo>
                  <a:lnTo>
                    <a:pt x="4609693" y="3039681"/>
                  </a:lnTo>
                  <a:lnTo>
                    <a:pt x="4127449" y="3039681"/>
                  </a:lnTo>
                  <a:lnTo>
                    <a:pt x="4127449" y="2557500"/>
                  </a:lnTo>
                  <a:lnTo>
                    <a:pt x="4099077" y="2557500"/>
                  </a:lnTo>
                  <a:lnTo>
                    <a:pt x="4099077" y="3039681"/>
                  </a:lnTo>
                  <a:lnTo>
                    <a:pt x="3616833" y="3039681"/>
                  </a:lnTo>
                  <a:lnTo>
                    <a:pt x="3616833" y="2557500"/>
                  </a:lnTo>
                  <a:lnTo>
                    <a:pt x="3588461" y="2557500"/>
                  </a:lnTo>
                  <a:lnTo>
                    <a:pt x="3588461" y="3039681"/>
                  </a:lnTo>
                  <a:lnTo>
                    <a:pt x="3106216" y="3039681"/>
                  </a:lnTo>
                  <a:lnTo>
                    <a:pt x="3106216" y="2557500"/>
                  </a:lnTo>
                  <a:lnTo>
                    <a:pt x="3077857" y="2557500"/>
                  </a:lnTo>
                  <a:lnTo>
                    <a:pt x="3077857" y="3039681"/>
                  </a:lnTo>
                  <a:lnTo>
                    <a:pt x="2595613" y="3039681"/>
                  </a:lnTo>
                  <a:lnTo>
                    <a:pt x="2595613" y="2557081"/>
                  </a:lnTo>
                  <a:lnTo>
                    <a:pt x="5134483" y="2557081"/>
                  </a:lnTo>
                  <a:lnTo>
                    <a:pt x="5134483" y="2543111"/>
                  </a:lnTo>
                  <a:lnTo>
                    <a:pt x="5134483" y="2529141"/>
                  </a:lnTo>
                  <a:lnTo>
                    <a:pt x="4638052" y="2529141"/>
                  </a:lnTo>
                  <a:lnTo>
                    <a:pt x="4638052" y="2033270"/>
                  </a:lnTo>
                  <a:lnTo>
                    <a:pt x="5134483" y="2033270"/>
                  </a:lnTo>
                  <a:lnTo>
                    <a:pt x="5134483" y="2004060"/>
                  </a:lnTo>
                  <a:lnTo>
                    <a:pt x="4638052" y="2004060"/>
                  </a:lnTo>
                  <a:lnTo>
                    <a:pt x="4638052" y="1522730"/>
                  </a:lnTo>
                  <a:lnTo>
                    <a:pt x="5134483" y="1522730"/>
                  </a:lnTo>
                  <a:lnTo>
                    <a:pt x="5134483" y="1493520"/>
                  </a:lnTo>
                  <a:lnTo>
                    <a:pt x="4638052" y="1493520"/>
                  </a:lnTo>
                  <a:lnTo>
                    <a:pt x="4638052" y="1011478"/>
                  </a:lnTo>
                  <a:lnTo>
                    <a:pt x="4609693" y="1011478"/>
                  </a:lnTo>
                  <a:lnTo>
                    <a:pt x="4609693" y="1493520"/>
                  </a:lnTo>
                  <a:lnTo>
                    <a:pt x="4609693" y="1522730"/>
                  </a:lnTo>
                  <a:lnTo>
                    <a:pt x="4609693" y="2004060"/>
                  </a:lnTo>
                  <a:lnTo>
                    <a:pt x="4609693" y="2033270"/>
                  </a:lnTo>
                  <a:lnTo>
                    <a:pt x="4609693" y="2529141"/>
                  </a:lnTo>
                  <a:lnTo>
                    <a:pt x="4127449" y="2529141"/>
                  </a:lnTo>
                  <a:lnTo>
                    <a:pt x="4127449" y="2033270"/>
                  </a:lnTo>
                  <a:lnTo>
                    <a:pt x="4609693" y="2033270"/>
                  </a:lnTo>
                  <a:lnTo>
                    <a:pt x="4609693" y="2004060"/>
                  </a:lnTo>
                  <a:lnTo>
                    <a:pt x="4127449" y="2004060"/>
                  </a:lnTo>
                  <a:lnTo>
                    <a:pt x="4127449" y="1522730"/>
                  </a:lnTo>
                  <a:lnTo>
                    <a:pt x="4609693" y="1522730"/>
                  </a:lnTo>
                  <a:lnTo>
                    <a:pt x="4609693" y="1493520"/>
                  </a:lnTo>
                  <a:lnTo>
                    <a:pt x="4127449" y="1493520"/>
                  </a:lnTo>
                  <a:lnTo>
                    <a:pt x="4127449" y="1011478"/>
                  </a:lnTo>
                  <a:lnTo>
                    <a:pt x="4099077" y="1011478"/>
                  </a:lnTo>
                  <a:lnTo>
                    <a:pt x="4099077" y="2529141"/>
                  </a:lnTo>
                  <a:lnTo>
                    <a:pt x="3616833" y="2529141"/>
                  </a:lnTo>
                  <a:lnTo>
                    <a:pt x="3616833" y="2033270"/>
                  </a:lnTo>
                  <a:lnTo>
                    <a:pt x="4099077" y="2033270"/>
                  </a:lnTo>
                  <a:lnTo>
                    <a:pt x="4099077" y="2004060"/>
                  </a:lnTo>
                  <a:lnTo>
                    <a:pt x="3616833" y="2004060"/>
                  </a:lnTo>
                  <a:lnTo>
                    <a:pt x="3616833" y="1522730"/>
                  </a:lnTo>
                  <a:lnTo>
                    <a:pt x="4099077" y="1522730"/>
                  </a:lnTo>
                  <a:lnTo>
                    <a:pt x="4099077" y="1493520"/>
                  </a:lnTo>
                  <a:lnTo>
                    <a:pt x="3616833" y="1493520"/>
                  </a:lnTo>
                  <a:lnTo>
                    <a:pt x="3616833" y="1011478"/>
                  </a:lnTo>
                  <a:lnTo>
                    <a:pt x="3588461" y="1011478"/>
                  </a:lnTo>
                  <a:lnTo>
                    <a:pt x="3588461" y="2529141"/>
                  </a:lnTo>
                  <a:lnTo>
                    <a:pt x="3106216" y="2529141"/>
                  </a:lnTo>
                  <a:lnTo>
                    <a:pt x="3106216" y="2033270"/>
                  </a:lnTo>
                  <a:lnTo>
                    <a:pt x="3588461" y="2033270"/>
                  </a:lnTo>
                  <a:lnTo>
                    <a:pt x="3588461" y="2004060"/>
                  </a:lnTo>
                  <a:lnTo>
                    <a:pt x="3106216" y="2004060"/>
                  </a:lnTo>
                  <a:lnTo>
                    <a:pt x="3106216" y="1522730"/>
                  </a:lnTo>
                  <a:lnTo>
                    <a:pt x="3588461" y="1522730"/>
                  </a:lnTo>
                  <a:lnTo>
                    <a:pt x="3588461" y="1493520"/>
                  </a:lnTo>
                  <a:lnTo>
                    <a:pt x="3106216" y="1493520"/>
                  </a:lnTo>
                  <a:lnTo>
                    <a:pt x="3106216" y="1011478"/>
                  </a:lnTo>
                  <a:lnTo>
                    <a:pt x="3077857" y="1011478"/>
                  </a:lnTo>
                  <a:lnTo>
                    <a:pt x="3077857" y="1493520"/>
                  </a:lnTo>
                  <a:lnTo>
                    <a:pt x="3077857" y="1522730"/>
                  </a:lnTo>
                  <a:lnTo>
                    <a:pt x="3077857" y="2004060"/>
                  </a:lnTo>
                  <a:lnTo>
                    <a:pt x="2595613" y="2004060"/>
                  </a:lnTo>
                  <a:lnTo>
                    <a:pt x="2595613" y="1522730"/>
                  </a:lnTo>
                  <a:lnTo>
                    <a:pt x="3077857" y="1522730"/>
                  </a:lnTo>
                  <a:lnTo>
                    <a:pt x="3077857" y="1493520"/>
                  </a:lnTo>
                  <a:lnTo>
                    <a:pt x="2595613" y="1493520"/>
                  </a:lnTo>
                  <a:lnTo>
                    <a:pt x="2595613" y="1010920"/>
                  </a:lnTo>
                  <a:lnTo>
                    <a:pt x="5134483" y="1010920"/>
                  </a:lnTo>
                  <a:lnTo>
                    <a:pt x="5134483" y="982980"/>
                  </a:lnTo>
                  <a:lnTo>
                    <a:pt x="4638052" y="982980"/>
                  </a:lnTo>
                  <a:lnTo>
                    <a:pt x="4638052" y="500875"/>
                  </a:lnTo>
                  <a:lnTo>
                    <a:pt x="4609693" y="500875"/>
                  </a:lnTo>
                  <a:lnTo>
                    <a:pt x="4609693" y="982980"/>
                  </a:lnTo>
                  <a:lnTo>
                    <a:pt x="4127449" y="982980"/>
                  </a:lnTo>
                  <a:lnTo>
                    <a:pt x="4127449" y="500875"/>
                  </a:lnTo>
                  <a:lnTo>
                    <a:pt x="4099077" y="500875"/>
                  </a:lnTo>
                  <a:lnTo>
                    <a:pt x="4099077" y="982980"/>
                  </a:lnTo>
                  <a:lnTo>
                    <a:pt x="3616833" y="982980"/>
                  </a:lnTo>
                  <a:lnTo>
                    <a:pt x="3616833" y="500875"/>
                  </a:lnTo>
                  <a:lnTo>
                    <a:pt x="3588461" y="500875"/>
                  </a:lnTo>
                  <a:lnTo>
                    <a:pt x="3588461" y="982980"/>
                  </a:lnTo>
                  <a:lnTo>
                    <a:pt x="3106216" y="982980"/>
                  </a:lnTo>
                  <a:lnTo>
                    <a:pt x="3106216" y="500875"/>
                  </a:lnTo>
                  <a:lnTo>
                    <a:pt x="3077857" y="500875"/>
                  </a:lnTo>
                  <a:lnTo>
                    <a:pt x="3077857" y="982980"/>
                  </a:lnTo>
                  <a:lnTo>
                    <a:pt x="2595613" y="982980"/>
                  </a:lnTo>
                  <a:lnTo>
                    <a:pt x="2595613" y="500380"/>
                  </a:lnTo>
                  <a:lnTo>
                    <a:pt x="5134483" y="500380"/>
                  </a:lnTo>
                  <a:lnTo>
                    <a:pt x="5134483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63612" y="11"/>
              <a:ext cx="5134610" cy="10287000"/>
            </a:xfrm>
            <a:custGeom>
              <a:avLst/>
              <a:gdLst/>
              <a:ahLst/>
              <a:cxnLst/>
              <a:rect l="l" t="t" r="r" b="b"/>
              <a:pathLst>
                <a:path w="5134610" h="10287000">
                  <a:moveTo>
                    <a:pt x="538975" y="10259225"/>
                  </a:moveTo>
                  <a:lnTo>
                    <a:pt x="510616" y="10259225"/>
                  </a:lnTo>
                  <a:lnTo>
                    <a:pt x="510616" y="10286987"/>
                  </a:lnTo>
                  <a:lnTo>
                    <a:pt x="538975" y="10286987"/>
                  </a:lnTo>
                  <a:lnTo>
                    <a:pt x="538975" y="10259225"/>
                  </a:lnTo>
                  <a:close/>
                </a:path>
                <a:path w="5134610" h="10287000">
                  <a:moveTo>
                    <a:pt x="1049591" y="10259225"/>
                  </a:moveTo>
                  <a:lnTo>
                    <a:pt x="1021219" y="10259225"/>
                  </a:lnTo>
                  <a:lnTo>
                    <a:pt x="1021219" y="10286987"/>
                  </a:lnTo>
                  <a:lnTo>
                    <a:pt x="1049591" y="10286987"/>
                  </a:lnTo>
                  <a:lnTo>
                    <a:pt x="1049591" y="10259225"/>
                  </a:lnTo>
                  <a:close/>
                </a:path>
                <a:path w="5134610" h="10287000">
                  <a:moveTo>
                    <a:pt x="1560207" y="10259225"/>
                  </a:moveTo>
                  <a:lnTo>
                    <a:pt x="1531835" y="10259225"/>
                  </a:lnTo>
                  <a:lnTo>
                    <a:pt x="1531835" y="10286987"/>
                  </a:lnTo>
                  <a:lnTo>
                    <a:pt x="1560207" y="10286987"/>
                  </a:lnTo>
                  <a:lnTo>
                    <a:pt x="1560207" y="10259225"/>
                  </a:lnTo>
                  <a:close/>
                </a:path>
                <a:path w="5134610" h="10287000">
                  <a:moveTo>
                    <a:pt x="2070811" y="10259225"/>
                  </a:moveTo>
                  <a:lnTo>
                    <a:pt x="2042452" y="10259225"/>
                  </a:lnTo>
                  <a:lnTo>
                    <a:pt x="2042452" y="10286987"/>
                  </a:lnTo>
                  <a:lnTo>
                    <a:pt x="2070811" y="10286987"/>
                  </a:lnTo>
                  <a:lnTo>
                    <a:pt x="2070811" y="10259225"/>
                  </a:lnTo>
                  <a:close/>
                </a:path>
                <a:path w="5134610" h="10287000">
                  <a:moveTo>
                    <a:pt x="2567241" y="5110340"/>
                  </a:moveTo>
                  <a:lnTo>
                    <a:pt x="0" y="5110340"/>
                  </a:lnTo>
                  <a:lnTo>
                    <a:pt x="0" y="5124310"/>
                  </a:lnTo>
                  <a:lnTo>
                    <a:pt x="0" y="5606910"/>
                  </a:lnTo>
                  <a:lnTo>
                    <a:pt x="0" y="7663040"/>
                  </a:lnTo>
                  <a:lnTo>
                    <a:pt x="28371" y="7663040"/>
                  </a:lnTo>
                  <a:lnTo>
                    <a:pt x="28371" y="7167740"/>
                  </a:lnTo>
                  <a:lnTo>
                    <a:pt x="510616" y="7167740"/>
                  </a:lnTo>
                  <a:lnTo>
                    <a:pt x="510616" y="7663612"/>
                  </a:lnTo>
                  <a:lnTo>
                    <a:pt x="14185" y="7663612"/>
                  </a:lnTo>
                  <a:lnTo>
                    <a:pt x="14185" y="7677582"/>
                  </a:lnTo>
                  <a:lnTo>
                    <a:pt x="0" y="7677582"/>
                  </a:lnTo>
                  <a:lnTo>
                    <a:pt x="0" y="7691552"/>
                  </a:lnTo>
                  <a:lnTo>
                    <a:pt x="0" y="8174152"/>
                  </a:lnTo>
                  <a:lnTo>
                    <a:pt x="0" y="10230282"/>
                  </a:lnTo>
                  <a:lnTo>
                    <a:pt x="28371" y="10230282"/>
                  </a:lnTo>
                  <a:lnTo>
                    <a:pt x="28371" y="9734982"/>
                  </a:lnTo>
                  <a:lnTo>
                    <a:pt x="510616" y="9734982"/>
                  </a:lnTo>
                  <a:lnTo>
                    <a:pt x="510616" y="10230853"/>
                  </a:lnTo>
                  <a:lnTo>
                    <a:pt x="14185" y="10230853"/>
                  </a:lnTo>
                  <a:lnTo>
                    <a:pt x="14185" y="10244823"/>
                  </a:lnTo>
                  <a:lnTo>
                    <a:pt x="0" y="10244823"/>
                  </a:lnTo>
                  <a:lnTo>
                    <a:pt x="0" y="10258793"/>
                  </a:lnTo>
                  <a:lnTo>
                    <a:pt x="0" y="10286733"/>
                  </a:lnTo>
                  <a:lnTo>
                    <a:pt x="28371" y="10286733"/>
                  </a:lnTo>
                  <a:lnTo>
                    <a:pt x="28371" y="10258793"/>
                  </a:lnTo>
                  <a:lnTo>
                    <a:pt x="2567241" y="10258793"/>
                  </a:lnTo>
                  <a:lnTo>
                    <a:pt x="2567241" y="10244823"/>
                  </a:lnTo>
                  <a:lnTo>
                    <a:pt x="2567241" y="10230853"/>
                  </a:lnTo>
                  <a:lnTo>
                    <a:pt x="2070811" y="10230853"/>
                  </a:lnTo>
                  <a:lnTo>
                    <a:pt x="2070811" y="9734982"/>
                  </a:lnTo>
                  <a:lnTo>
                    <a:pt x="2567241" y="9734982"/>
                  </a:lnTo>
                  <a:lnTo>
                    <a:pt x="2567241" y="9705772"/>
                  </a:lnTo>
                  <a:lnTo>
                    <a:pt x="2070811" y="9705772"/>
                  </a:lnTo>
                  <a:lnTo>
                    <a:pt x="2070811" y="9224442"/>
                  </a:lnTo>
                  <a:lnTo>
                    <a:pt x="2567241" y="9224442"/>
                  </a:lnTo>
                  <a:lnTo>
                    <a:pt x="2567241" y="9195232"/>
                  </a:lnTo>
                  <a:lnTo>
                    <a:pt x="2070811" y="9195232"/>
                  </a:lnTo>
                  <a:lnTo>
                    <a:pt x="2070811" y="8713203"/>
                  </a:lnTo>
                  <a:lnTo>
                    <a:pt x="2042452" y="8713203"/>
                  </a:lnTo>
                  <a:lnTo>
                    <a:pt x="2042452" y="10230853"/>
                  </a:lnTo>
                  <a:lnTo>
                    <a:pt x="1560207" y="10230853"/>
                  </a:lnTo>
                  <a:lnTo>
                    <a:pt x="1560207" y="9734982"/>
                  </a:lnTo>
                  <a:lnTo>
                    <a:pt x="2042452" y="9734982"/>
                  </a:lnTo>
                  <a:lnTo>
                    <a:pt x="2042452" y="9705772"/>
                  </a:lnTo>
                  <a:lnTo>
                    <a:pt x="1560207" y="9705772"/>
                  </a:lnTo>
                  <a:lnTo>
                    <a:pt x="1560207" y="9224442"/>
                  </a:lnTo>
                  <a:lnTo>
                    <a:pt x="2042452" y="9224442"/>
                  </a:lnTo>
                  <a:lnTo>
                    <a:pt x="2042452" y="9195232"/>
                  </a:lnTo>
                  <a:lnTo>
                    <a:pt x="1560207" y="9195232"/>
                  </a:lnTo>
                  <a:lnTo>
                    <a:pt x="1560207" y="8713203"/>
                  </a:lnTo>
                  <a:lnTo>
                    <a:pt x="1531835" y="8713203"/>
                  </a:lnTo>
                  <a:lnTo>
                    <a:pt x="1531835" y="10230853"/>
                  </a:lnTo>
                  <a:lnTo>
                    <a:pt x="1049591" y="10230853"/>
                  </a:lnTo>
                  <a:lnTo>
                    <a:pt x="1049591" y="9734982"/>
                  </a:lnTo>
                  <a:lnTo>
                    <a:pt x="1531835" y="9734982"/>
                  </a:lnTo>
                  <a:lnTo>
                    <a:pt x="1531835" y="9705772"/>
                  </a:lnTo>
                  <a:lnTo>
                    <a:pt x="1049591" y="9705772"/>
                  </a:lnTo>
                  <a:lnTo>
                    <a:pt x="1049591" y="9224442"/>
                  </a:lnTo>
                  <a:lnTo>
                    <a:pt x="1531835" y="9224442"/>
                  </a:lnTo>
                  <a:lnTo>
                    <a:pt x="1531835" y="9195232"/>
                  </a:lnTo>
                  <a:lnTo>
                    <a:pt x="1049591" y="9195232"/>
                  </a:lnTo>
                  <a:lnTo>
                    <a:pt x="1049591" y="8713203"/>
                  </a:lnTo>
                  <a:lnTo>
                    <a:pt x="1021219" y="8713203"/>
                  </a:lnTo>
                  <a:lnTo>
                    <a:pt x="1021219" y="10230853"/>
                  </a:lnTo>
                  <a:lnTo>
                    <a:pt x="538975" y="10230853"/>
                  </a:lnTo>
                  <a:lnTo>
                    <a:pt x="538975" y="9734982"/>
                  </a:lnTo>
                  <a:lnTo>
                    <a:pt x="1021219" y="9734982"/>
                  </a:lnTo>
                  <a:lnTo>
                    <a:pt x="1021219" y="9705772"/>
                  </a:lnTo>
                  <a:lnTo>
                    <a:pt x="538975" y="9705772"/>
                  </a:lnTo>
                  <a:lnTo>
                    <a:pt x="538975" y="9224442"/>
                  </a:lnTo>
                  <a:lnTo>
                    <a:pt x="1021219" y="9224442"/>
                  </a:lnTo>
                  <a:lnTo>
                    <a:pt x="1021219" y="9195232"/>
                  </a:lnTo>
                  <a:lnTo>
                    <a:pt x="538975" y="9195232"/>
                  </a:lnTo>
                  <a:lnTo>
                    <a:pt x="538975" y="8713203"/>
                  </a:lnTo>
                  <a:lnTo>
                    <a:pt x="510616" y="8713203"/>
                  </a:lnTo>
                  <a:lnTo>
                    <a:pt x="510616" y="9195232"/>
                  </a:lnTo>
                  <a:lnTo>
                    <a:pt x="510616" y="9224442"/>
                  </a:lnTo>
                  <a:lnTo>
                    <a:pt x="510616" y="9705772"/>
                  </a:lnTo>
                  <a:lnTo>
                    <a:pt x="28371" y="9705772"/>
                  </a:lnTo>
                  <a:lnTo>
                    <a:pt x="28371" y="9224442"/>
                  </a:lnTo>
                  <a:lnTo>
                    <a:pt x="510616" y="9224442"/>
                  </a:lnTo>
                  <a:lnTo>
                    <a:pt x="510616" y="9195232"/>
                  </a:lnTo>
                  <a:lnTo>
                    <a:pt x="28371" y="9195232"/>
                  </a:lnTo>
                  <a:lnTo>
                    <a:pt x="28371" y="8712632"/>
                  </a:lnTo>
                  <a:lnTo>
                    <a:pt x="2567241" y="8712632"/>
                  </a:lnTo>
                  <a:lnTo>
                    <a:pt x="2567241" y="8684692"/>
                  </a:lnTo>
                  <a:lnTo>
                    <a:pt x="2070811" y="8684692"/>
                  </a:lnTo>
                  <a:lnTo>
                    <a:pt x="2070811" y="8202600"/>
                  </a:lnTo>
                  <a:lnTo>
                    <a:pt x="2042452" y="8202600"/>
                  </a:lnTo>
                  <a:lnTo>
                    <a:pt x="2042452" y="8684692"/>
                  </a:lnTo>
                  <a:lnTo>
                    <a:pt x="1560207" y="8684692"/>
                  </a:lnTo>
                  <a:lnTo>
                    <a:pt x="1560207" y="8202600"/>
                  </a:lnTo>
                  <a:lnTo>
                    <a:pt x="1531835" y="8202600"/>
                  </a:lnTo>
                  <a:lnTo>
                    <a:pt x="1531835" y="8684692"/>
                  </a:lnTo>
                  <a:lnTo>
                    <a:pt x="1049591" y="8684692"/>
                  </a:lnTo>
                  <a:lnTo>
                    <a:pt x="1049591" y="8202600"/>
                  </a:lnTo>
                  <a:lnTo>
                    <a:pt x="1021219" y="8202600"/>
                  </a:lnTo>
                  <a:lnTo>
                    <a:pt x="1021219" y="8684692"/>
                  </a:lnTo>
                  <a:lnTo>
                    <a:pt x="538975" y="8684692"/>
                  </a:lnTo>
                  <a:lnTo>
                    <a:pt x="538975" y="8202600"/>
                  </a:lnTo>
                  <a:lnTo>
                    <a:pt x="510616" y="8202600"/>
                  </a:lnTo>
                  <a:lnTo>
                    <a:pt x="510616" y="8684692"/>
                  </a:lnTo>
                  <a:lnTo>
                    <a:pt x="28371" y="8684692"/>
                  </a:lnTo>
                  <a:lnTo>
                    <a:pt x="28371" y="8202092"/>
                  </a:lnTo>
                  <a:lnTo>
                    <a:pt x="2567241" y="8202092"/>
                  </a:lnTo>
                  <a:lnTo>
                    <a:pt x="2567241" y="8174152"/>
                  </a:lnTo>
                  <a:lnTo>
                    <a:pt x="2070811" y="8174152"/>
                  </a:lnTo>
                  <a:lnTo>
                    <a:pt x="2070811" y="7691983"/>
                  </a:lnTo>
                  <a:lnTo>
                    <a:pt x="2042452" y="7691983"/>
                  </a:lnTo>
                  <a:lnTo>
                    <a:pt x="2042452" y="8174152"/>
                  </a:lnTo>
                  <a:lnTo>
                    <a:pt x="1560207" y="8174152"/>
                  </a:lnTo>
                  <a:lnTo>
                    <a:pt x="1560207" y="7691983"/>
                  </a:lnTo>
                  <a:lnTo>
                    <a:pt x="1531835" y="7691983"/>
                  </a:lnTo>
                  <a:lnTo>
                    <a:pt x="1531835" y="8174152"/>
                  </a:lnTo>
                  <a:lnTo>
                    <a:pt x="1049591" y="8174152"/>
                  </a:lnTo>
                  <a:lnTo>
                    <a:pt x="1049591" y="7691983"/>
                  </a:lnTo>
                  <a:lnTo>
                    <a:pt x="1021219" y="7691983"/>
                  </a:lnTo>
                  <a:lnTo>
                    <a:pt x="1021219" y="8174152"/>
                  </a:lnTo>
                  <a:lnTo>
                    <a:pt x="538975" y="8174152"/>
                  </a:lnTo>
                  <a:lnTo>
                    <a:pt x="538975" y="7691983"/>
                  </a:lnTo>
                  <a:lnTo>
                    <a:pt x="510616" y="7691983"/>
                  </a:lnTo>
                  <a:lnTo>
                    <a:pt x="510616" y="8174152"/>
                  </a:lnTo>
                  <a:lnTo>
                    <a:pt x="28371" y="8174152"/>
                  </a:lnTo>
                  <a:lnTo>
                    <a:pt x="28371" y="7691552"/>
                  </a:lnTo>
                  <a:lnTo>
                    <a:pt x="2567241" y="7691552"/>
                  </a:lnTo>
                  <a:lnTo>
                    <a:pt x="2567241" y="7677582"/>
                  </a:lnTo>
                  <a:lnTo>
                    <a:pt x="2567241" y="7663612"/>
                  </a:lnTo>
                  <a:lnTo>
                    <a:pt x="2070811" y="7663612"/>
                  </a:lnTo>
                  <a:lnTo>
                    <a:pt x="2070811" y="7167740"/>
                  </a:lnTo>
                  <a:lnTo>
                    <a:pt x="2567241" y="7167740"/>
                  </a:lnTo>
                  <a:lnTo>
                    <a:pt x="2567241" y="7138530"/>
                  </a:lnTo>
                  <a:lnTo>
                    <a:pt x="2070811" y="7138530"/>
                  </a:lnTo>
                  <a:lnTo>
                    <a:pt x="2070811" y="6657200"/>
                  </a:lnTo>
                  <a:lnTo>
                    <a:pt x="2567241" y="6657200"/>
                  </a:lnTo>
                  <a:lnTo>
                    <a:pt x="2567241" y="6627990"/>
                  </a:lnTo>
                  <a:lnTo>
                    <a:pt x="2070811" y="6627990"/>
                  </a:lnTo>
                  <a:lnTo>
                    <a:pt x="2070811" y="6145962"/>
                  </a:lnTo>
                  <a:lnTo>
                    <a:pt x="2042452" y="6145962"/>
                  </a:lnTo>
                  <a:lnTo>
                    <a:pt x="2042452" y="6627990"/>
                  </a:lnTo>
                  <a:lnTo>
                    <a:pt x="2042452" y="6657200"/>
                  </a:lnTo>
                  <a:lnTo>
                    <a:pt x="2042452" y="7138530"/>
                  </a:lnTo>
                  <a:lnTo>
                    <a:pt x="2042452" y="7167740"/>
                  </a:lnTo>
                  <a:lnTo>
                    <a:pt x="2042452" y="7663612"/>
                  </a:lnTo>
                  <a:lnTo>
                    <a:pt x="1560207" y="7663612"/>
                  </a:lnTo>
                  <a:lnTo>
                    <a:pt x="1560207" y="7167740"/>
                  </a:lnTo>
                  <a:lnTo>
                    <a:pt x="2042452" y="7167740"/>
                  </a:lnTo>
                  <a:lnTo>
                    <a:pt x="2042452" y="7138530"/>
                  </a:lnTo>
                  <a:lnTo>
                    <a:pt x="1560207" y="7138530"/>
                  </a:lnTo>
                  <a:lnTo>
                    <a:pt x="1560207" y="6657200"/>
                  </a:lnTo>
                  <a:lnTo>
                    <a:pt x="2042452" y="6657200"/>
                  </a:lnTo>
                  <a:lnTo>
                    <a:pt x="2042452" y="6627990"/>
                  </a:lnTo>
                  <a:lnTo>
                    <a:pt x="1560207" y="6627990"/>
                  </a:lnTo>
                  <a:lnTo>
                    <a:pt x="1560207" y="6145962"/>
                  </a:lnTo>
                  <a:lnTo>
                    <a:pt x="1531835" y="6145962"/>
                  </a:lnTo>
                  <a:lnTo>
                    <a:pt x="1531835" y="7663612"/>
                  </a:lnTo>
                  <a:lnTo>
                    <a:pt x="1049591" y="7663612"/>
                  </a:lnTo>
                  <a:lnTo>
                    <a:pt x="1049591" y="7167740"/>
                  </a:lnTo>
                  <a:lnTo>
                    <a:pt x="1531835" y="7167740"/>
                  </a:lnTo>
                  <a:lnTo>
                    <a:pt x="1531835" y="7138530"/>
                  </a:lnTo>
                  <a:lnTo>
                    <a:pt x="1049591" y="7138530"/>
                  </a:lnTo>
                  <a:lnTo>
                    <a:pt x="1049591" y="6657200"/>
                  </a:lnTo>
                  <a:lnTo>
                    <a:pt x="1531835" y="6657200"/>
                  </a:lnTo>
                  <a:lnTo>
                    <a:pt x="1531835" y="6627990"/>
                  </a:lnTo>
                  <a:lnTo>
                    <a:pt x="1049591" y="6627990"/>
                  </a:lnTo>
                  <a:lnTo>
                    <a:pt x="1049591" y="6145962"/>
                  </a:lnTo>
                  <a:lnTo>
                    <a:pt x="1021219" y="6145962"/>
                  </a:lnTo>
                  <a:lnTo>
                    <a:pt x="1021219" y="7663612"/>
                  </a:lnTo>
                  <a:lnTo>
                    <a:pt x="538975" y="7663612"/>
                  </a:lnTo>
                  <a:lnTo>
                    <a:pt x="538975" y="7167740"/>
                  </a:lnTo>
                  <a:lnTo>
                    <a:pt x="1021219" y="7167740"/>
                  </a:lnTo>
                  <a:lnTo>
                    <a:pt x="1021219" y="7138530"/>
                  </a:lnTo>
                  <a:lnTo>
                    <a:pt x="538975" y="7138530"/>
                  </a:lnTo>
                  <a:lnTo>
                    <a:pt x="538975" y="6657200"/>
                  </a:lnTo>
                  <a:lnTo>
                    <a:pt x="1021219" y="6657200"/>
                  </a:lnTo>
                  <a:lnTo>
                    <a:pt x="1021219" y="6627990"/>
                  </a:lnTo>
                  <a:lnTo>
                    <a:pt x="538975" y="6627990"/>
                  </a:lnTo>
                  <a:lnTo>
                    <a:pt x="538975" y="6145962"/>
                  </a:lnTo>
                  <a:lnTo>
                    <a:pt x="510616" y="6145962"/>
                  </a:lnTo>
                  <a:lnTo>
                    <a:pt x="510616" y="6627990"/>
                  </a:lnTo>
                  <a:lnTo>
                    <a:pt x="510616" y="6657200"/>
                  </a:lnTo>
                  <a:lnTo>
                    <a:pt x="510616" y="7138530"/>
                  </a:lnTo>
                  <a:lnTo>
                    <a:pt x="28371" y="7138530"/>
                  </a:lnTo>
                  <a:lnTo>
                    <a:pt x="28371" y="6657200"/>
                  </a:lnTo>
                  <a:lnTo>
                    <a:pt x="510616" y="6657200"/>
                  </a:lnTo>
                  <a:lnTo>
                    <a:pt x="510616" y="6627990"/>
                  </a:lnTo>
                  <a:lnTo>
                    <a:pt x="28371" y="6627990"/>
                  </a:lnTo>
                  <a:lnTo>
                    <a:pt x="28371" y="6145390"/>
                  </a:lnTo>
                  <a:lnTo>
                    <a:pt x="2567241" y="6145390"/>
                  </a:lnTo>
                  <a:lnTo>
                    <a:pt x="2567241" y="6117450"/>
                  </a:lnTo>
                  <a:lnTo>
                    <a:pt x="2070811" y="6117450"/>
                  </a:lnTo>
                  <a:lnTo>
                    <a:pt x="2070811" y="5635358"/>
                  </a:lnTo>
                  <a:lnTo>
                    <a:pt x="2042452" y="5635358"/>
                  </a:lnTo>
                  <a:lnTo>
                    <a:pt x="2042452" y="6117450"/>
                  </a:lnTo>
                  <a:lnTo>
                    <a:pt x="1560207" y="6117450"/>
                  </a:lnTo>
                  <a:lnTo>
                    <a:pt x="1560207" y="5635358"/>
                  </a:lnTo>
                  <a:lnTo>
                    <a:pt x="1531835" y="5635358"/>
                  </a:lnTo>
                  <a:lnTo>
                    <a:pt x="1531835" y="6117450"/>
                  </a:lnTo>
                  <a:lnTo>
                    <a:pt x="1049591" y="6117450"/>
                  </a:lnTo>
                  <a:lnTo>
                    <a:pt x="1049591" y="5635358"/>
                  </a:lnTo>
                  <a:lnTo>
                    <a:pt x="1021219" y="5635358"/>
                  </a:lnTo>
                  <a:lnTo>
                    <a:pt x="1021219" y="6117450"/>
                  </a:lnTo>
                  <a:lnTo>
                    <a:pt x="538975" y="6117450"/>
                  </a:lnTo>
                  <a:lnTo>
                    <a:pt x="538975" y="5635358"/>
                  </a:lnTo>
                  <a:lnTo>
                    <a:pt x="510616" y="5635358"/>
                  </a:lnTo>
                  <a:lnTo>
                    <a:pt x="510616" y="6117450"/>
                  </a:lnTo>
                  <a:lnTo>
                    <a:pt x="28371" y="6117450"/>
                  </a:lnTo>
                  <a:lnTo>
                    <a:pt x="28371" y="5634850"/>
                  </a:lnTo>
                  <a:lnTo>
                    <a:pt x="2567241" y="5634850"/>
                  </a:lnTo>
                  <a:lnTo>
                    <a:pt x="2567241" y="5606910"/>
                  </a:lnTo>
                  <a:lnTo>
                    <a:pt x="2070811" y="5606910"/>
                  </a:lnTo>
                  <a:lnTo>
                    <a:pt x="2070811" y="5124742"/>
                  </a:lnTo>
                  <a:lnTo>
                    <a:pt x="2042452" y="5124742"/>
                  </a:lnTo>
                  <a:lnTo>
                    <a:pt x="2042452" y="5606910"/>
                  </a:lnTo>
                  <a:lnTo>
                    <a:pt x="1560207" y="5606910"/>
                  </a:lnTo>
                  <a:lnTo>
                    <a:pt x="1560207" y="5124742"/>
                  </a:lnTo>
                  <a:lnTo>
                    <a:pt x="1531835" y="5124742"/>
                  </a:lnTo>
                  <a:lnTo>
                    <a:pt x="1531835" y="5606910"/>
                  </a:lnTo>
                  <a:lnTo>
                    <a:pt x="1049591" y="5606910"/>
                  </a:lnTo>
                  <a:lnTo>
                    <a:pt x="1049591" y="5124742"/>
                  </a:lnTo>
                  <a:lnTo>
                    <a:pt x="1021219" y="5124742"/>
                  </a:lnTo>
                  <a:lnTo>
                    <a:pt x="1021219" y="5606910"/>
                  </a:lnTo>
                  <a:lnTo>
                    <a:pt x="538975" y="5606910"/>
                  </a:lnTo>
                  <a:lnTo>
                    <a:pt x="538975" y="5124742"/>
                  </a:lnTo>
                  <a:lnTo>
                    <a:pt x="510616" y="5124742"/>
                  </a:lnTo>
                  <a:lnTo>
                    <a:pt x="510616" y="5606910"/>
                  </a:lnTo>
                  <a:lnTo>
                    <a:pt x="28371" y="5606910"/>
                  </a:lnTo>
                  <a:lnTo>
                    <a:pt x="28371" y="5124310"/>
                  </a:lnTo>
                  <a:lnTo>
                    <a:pt x="2567241" y="5124310"/>
                  </a:lnTo>
                  <a:lnTo>
                    <a:pt x="2567241" y="5110340"/>
                  </a:lnTo>
                  <a:close/>
                </a:path>
                <a:path w="5134610" h="10287000">
                  <a:moveTo>
                    <a:pt x="5134483" y="472440"/>
                  </a:moveTo>
                  <a:lnTo>
                    <a:pt x="2595613" y="472440"/>
                  </a:lnTo>
                  <a:lnTo>
                    <a:pt x="2595613" y="0"/>
                  </a:lnTo>
                  <a:lnTo>
                    <a:pt x="2567241" y="0"/>
                  </a:lnTo>
                  <a:lnTo>
                    <a:pt x="2567241" y="472440"/>
                  </a:lnTo>
                  <a:lnTo>
                    <a:pt x="2567241" y="500380"/>
                  </a:lnTo>
                  <a:lnTo>
                    <a:pt x="2567241" y="726973"/>
                  </a:lnTo>
                  <a:lnTo>
                    <a:pt x="2595613" y="726973"/>
                  </a:lnTo>
                  <a:lnTo>
                    <a:pt x="2595613" y="500380"/>
                  </a:lnTo>
                  <a:lnTo>
                    <a:pt x="5134483" y="500380"/>
                  </a:lnTo>
                  <a:lnTo>
                    <a:pt x="5134483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230853" y="11"/>
              <a:ext cx="7701915" cy="10287000"/>
            </a:xfrm>
            <a:custGeom>
              <a:avLst/>
              <a:gdLst/>
              <a:ahLst/>
              <a:cxnLst/>
              <a:rect l="l" t="t" r="r" b="b"/>
              <a:pathLst>
                <a:path w="7701914" h="10287000">
                  <a:moveTo>
                    <a:pt x="28371" y="500380"/>
                  </a:moveTo>
                  <a:lnTo>
                    <a:pt x="0" y="500380"/>
                  </a:lnTo>
                  <a:lnTo>
                    <a:pt x="0" y="726973"/>
                  </a:lnTo>
                  <a:lnTo>
                    <a:pt x="28371" y="726973"/>
                  </a:lnTo>
                  <a:lnTo>
                    <a:pt x="28371" y="500380"/>
                  </a:lnTo>
                  <a:close/>
                </a:path>
                <a:path w="7701914" h="10287000">
                  <a:moveTo>
                    <a:pt x="538975" y="10259225"/>
                  </a:moveTo>
                  <a:lnTo>
                    <a:pt x="510616" y="10259225"/>
                  </a:lnTo>
                  <a:lnTo>
                    <a:pt x="510616" y="10286987"/>
                  </a:lnTo>
                  <a:lnTo>
                    <a:pt x="538975" y="10286987"/>
                  </a:lnTo>
                  <a:lnTo>
                    <a:pt x="538975" y="10259225"/>
                  </a:lnTo>
                  <a:close/>
                </a:path>
                <a:path w="7701914" h="10287000">
                  <a:moveTo>
                    <a:pt x="538975" y="500875"/>
                  </a:moveTo>
                  <a:lnTo>
                    <a:pt x="510616" y="500875"/>
                  </a:lnTo>
                  <a:lnTo>
                    <a:pt x="510616" y="726973"/>
                  </a:lnTo>
                  <a:lnTo>
                    <a:pt x="538975" y="726973"/>
                  </a:lnTo>
                  <a:lnTo>
                    <a:pt x="538975" y="500875"/>
                  </a:lnTo>
                  <a:close/>
                </a:path>
                <a:path w="7701914" h="10287000">
                  <a:moveTo>
                    <a:pt x="538975" y="0"/>
                  </a:moveTo>
                  <a:lnTo>
                    <a:pt x="510616" y="0"/>
                  </a:lnTo>
                  <a:lnTo>
                    <a:pt x="510616" y="472503"/>
                  </a:lnTo>
                  <a:lnTo>
                    <a:pt x="538975" y="472503"/>
                  </a:lnTo>
                  <a:lnTo>
                    <a:pt x="538975" y="0"/>
                  </a:lnTo>
                  <a:close/>
                </a:path>
                <a:path w="7701914" h="10287000">
                  <a:moveTo>
                    <a:pt x="1049591" y="10259225"/>
                  </a:moveTo>
                  <a:lnTo>
                    <a:pt x="1021219" y="10259225"/>
                  </a:lnTo>
                  <a:lnTo>
                    <a:pt x="1021219" y="10286987"/>
                  </a:lnTo>
                  <a:lnTo>
                    <a:pt x="1049591" y="10286987"/>
                  </a:lnTo>
                  <a:lnTo>
                    <a:pt x="1049591" y="10259225"/>
                  </a:lnTo>
                  <a:close/>
                </a:path>
                <a:path w="7701914" h="10287000">
                  <a:moveTo>
                    <a:pt x="1049591" y="500875"/>
                  </a:moveTo>
                  <a:lnTo>
                    <a:pt x="1021219" y="500875"/>
                  </a:lnTo>
                  <a:lnTo>
                    <a:pt x="1021219" y="726973"/>
                  </a:lnTo>
                  <a:lnTo>
                    <a:pt x="1049591" y="726973"/>
                  </a:lnTo>
                  <a:lnTo>
                    <a:pt x="1049591" y="500875"/>
                  </a:lnTo>
                  <a:close/>
                </a:path>
                <a:path w="7701914" h="10287000">
                  <a:moveTo>
                    <a:pt x="1049591" y="0"/>
                  </a:moveTo>
                  <a:lnTo>
                    <a:pt x="1021219" y="0"/>
                  </a:lnTo>
                  <a:lnTo>
                    <a:pt x="1021219" y="472503"/>
                  </a:lnTo>
                  <a:lnTo>
                    <a:pt x="1049591" y="472503"/>
                  </a:lnTo>
                  <a:lnTo>
                    <a:pt x="1049591" y="0"/>
                  </a:lnTo>
                  <a:close/>
                </a:path>
                <a:path w="7701914" h="10287000">
                  <a:moveTo>
                    <a:pt x="1560207" y="10259225"/>
                  </a:moveTo>
                  <a:lnTo>
                    <a:pt x="1531835" y="10259225"/>
                  </a:lnTo>
                  <a:lnTo>
                    <a:pt x="1531835" y="10286987"/>
                  </a:lnTo>
                  <a:lnTo>
                    <a:pt x="1560207" y="10286987"/>
                  </a:lnTo>
                  <a:lnTo>
                    <a:pt x="1560207" y="10259225"/>
                  </a:lnTo>
                  <a:close/>
                </a:path>
                <a:path w="7701914" h="10287000">
                  <a:moveTo>
                    <a:pt x="1560207" y="500875"/>
                  </a:moveTo>
                  <a:lnTo>
                    <a:pt x="1531835" y="500875"/>
                  </a:lnTo>
                  <a:lnTo>
                    <a:pt x="1531835" y="726973"/>
                  </a:lnTo>
                  <a:lnTo>
                    <a:pt x="1560207" y="726973"/>
                  </a:lnTo>
                  <a:lnTo>
                    <a:pt x="1560207" y="500875"/>
                  </a:lnTo>
                  <a:close/>
                </a:path>
                <a:path w="7701914" h="10287000">
                  <a:moveTo>
                    <a:pt x="1560207" y="0"/>
                  </a:moveTo>
                  <a:lnTo>
                    <a:pt x="1531835" y="0"/>
                  </a:lnTo>
                  <a:lnTo>
                    <a:pt x="1531835" y="472503"/>
                  </a:lnTo>
                  <a:lnTo>
                    <a:pt x="1560207" y="472503"/>
                  </a:lnTo>
                  <a:lnTo>
                    <a:pt x="1560207" y="0"/>
                  </a:lnTo>
                  <a:close/>
                </a:path>
                <a:path w="7701914" h="10287000">
                  <a:moveTo>
                    <a:pt x="2070811" y="10259225"/>
                  </a:moveTo>
                  <a:lnTo>
                    <a:pt x="2042452" y="10259225"/>
                  </a:lnTo>
                  <a:lnTo>
                    <a:pt x="2042452" y="10286987"/>
                  </a:lnTo>
                  <a:lnTo>
                    <a:pt x="2070811" y="10286987"/>
                  </a:lnTo>
                  <a:lnTo>
                    <a:pt x="2070811" y="10259225"/>
                  </a:lnTo>
                  <a:close/>
                </a:path>
                <a:path w="7701914" h="10287000">
                  <a:moveTo>
                    <a:pt x="2070811" y="500875"/>
                  </a:moveTo>
                  <a:lnTo>
                    <a:pt x="2042452" y="500875"/>
                  </a:lnTo>
                  <a:lnTo>
                    <a:pt x="2042452" y="726973"/>
                  </a:lnTo>
                  <a:lnTo>
                    <a:pt x="2070811" y="726973"/>
                  </a:lnTo>
                  <a:lnTo>
                    <a:pt x="2070811" y="500875"/>
                  </a:lnTo>
                  <a:close/>
                </a:path>
                <a:path w="7701914" h="10287000">
                  <a:moveTo>
                    <a:pt x="2070811" y="0"/>
                  </a:moveTo>
                  <a:lnTo>
                    <a:pt x="2042452" y="0"/>
                  </a:lnTo>
                  <a:lnTo>
                    <a:pt x="2042452" y="472503"/>
                  </a:lnTo>
                  <a:lnTo>
                    <a:pt x="2070811" y="472503"/>
                  </a:lnTo>
                  <a:lnTo>
                    <a:pt x="2070811" y="0"/>
                  </a:lnTo>
                  <a:close/>
                </a:path>
                <a:path w="7701914" h="10287000">
                  <a:moveTo>
                    <a:pt x="3106216" y="10259225"/>
                  </a:moveTo>
                  <a:lnTo>
                    <a:pt x="3077857" y="10259225"/>
                  </a:lnTo>
                  <a:lnTo>
                    <a:pt x="3077857" y="10286987"/>
                  </a:lnTo>
                  <a:lnTo>
                    <a:pt x="3106216" y="10286987"/>
                  </a:lnTo>
                  <a:lnTo>
                    <a:pt x="3106216" y="10259225"/>
                  </a:lnTo>
                  <a:close/>
                </a:path>
                <a:path w="7701914" h="10287000">
                  <a:moveTo>
                    <a:pt x="3106216" y="500875"/>
                  </a:moveTo>
                  <a:lnTo>
                    <a:pt x="3077857" y="500875"/>
                  </a:lnTo>
                  <a:lnTo>
                    <a:pt x="3077857" y="726973"/>
                  </a:lnTo>
                  <a:lnTo>
                    <a:pt x="3106216" y="726973"/>
                  </a:lnTo>
                  <a:lnTo>
                    <a:pt x="3106216" y="500875"/>
                  </a:lnTo>
                  <a:close/>
                </a:path>
                <a:path w="7701914" h="10287000">
                  <a:moveTo>
                    <a:pt x="3616833" y="10259225"/>
                  </a:moveTo>
                  <a:lnTo>
                    <a:pt x="3588461" y="10259225"/>
                  </a:lnTo>
                  <a:lnTo>
                    <a:pt x="3588461" y="10286987"/>
                  </a:lnTo>
                  <a:lnTo>
                    <a:pt x="3616833" y="10286987"/>
                  </a:lnTo>
                  <a:lnTo>
                    <a:pt x="3616833" y="10259225"/>
                  </a:lnTo>
                  <a:close/>
                </a:path>
                <a:path w="7701914" h="10287000">
                  <a:moveTo>
                    <a:pt x="3616833" y="500875"/>
                  </a:moveTo>
                  <a:lnTo>
                    <a:pt x="3588461" y="500875"/>
                  </a:lnTo>
                  <a:lnTo>
                    <a:pt x="3588461" y="726973"/>
                  </a:lnTo>
                  <a:lnTo>
                    <a:pt x="3616833" y="726973"/>
                  </a:lnTo>
                  <a:lnTo>
                    <a:pt x="3616833" y="500875"/>
                  </a:lnTo>
                  <a:close/>
                </a:path>
                <a:path w="7701914" h="10287000">
                  <a:moveTo>
                    <a:pt x="4127449" y="10259225"/>
                  </a:moveTo>
                  <a:lnTo>
                    <a:pt x="4099077" y="10259225"/>
                  </a:lnTo>
                  <a:lnTo>
                    <a:pt x="4099077" y="10286987"/>
                  </a:lnTo>
                  <a:lnTo>
                    <a:pt x="4127449" y="10286987"/>
                  </a:lnTo>
                  <a:lnTo>
                    <a:pt x="4127449" y="10259225"/>
                  </a:lnTo>
                  <a:close/>
                </a:path>
                <a:path w="7701914" h="10287000">
                  <a:moveTo>
                    <a:pt x="4127449" y="500875"/>
                  </a:moveTo>
                  <a:lnTo>
                    <a:pt x="4099077" y="500875"/>
                  </a:lnTo>
                  <a:lnTo>
                    <a:pt x="4099077" y="726973"/>
                  </a:lnTo>
                  <a:lnTo>
                    <a:pt x="4127449" y="726973"/>
                  </a:lnTo>
                  <a:lnTo>
                    <a:pt x="4127449" y="500875"/>
                  </a:lnTo>
                  <a:close/>
                </a:path>
                <a:path w="7701914" h="10287000">
                  <a:moveTo>
                    <a:pt x="4638052" y="10259225"/>
                  </a:moveTo>
                  <a:lnTo>
                    <a:pt x="4609693" y="10259225"/>
                  </a:lnTo>
                  <a:lnTo>
                    <a:pt x="4609693" y="10286987"/>
                  </a:lnTo>
                  <a:lnTo>
                    <a:pt x="4638052" y="10286987"/>
                  </a:lnTo>
                  <a:lnTo>
                    <a:pt x="4638052" y="10259225"/>
                  </a:lnTo>
                  <a:close/>
                </a:path>
                <a:path w="7701914" h="10287000">
                  <a:moveTo>
                    <a:pt x="4638052" y="500875"/>
                  </a:moveTo>
                  <a:lnTo>
                    <a:pt x="4609693" y="500875"/>
                  </a:lnTo>
                  <a:lnTo>
                    <a:pt x="4609693" y="726973"/>
                  </a:lnTo>
                  <a:lnTo>
                    <a:pt x="4638052" y="726973"/>
                  </a:lnTo>
                  <a:lnTo>
                    <a:pt x="4638052" y="500875"/>
                  </a:lnTo>
                  <a:close/>
                </a:path>
                <a:path w="7701914" h="10287000">
                  <a:moveTo>
                    <a:pt x="5134483" y="9705772"/>
                  </a:moveTo>
                  <a:lnTo>
                    <a:pt x="4638052" y="9705772"/>
                  </a:lnTo>
                  <a:lnTo>
                    <a:pt x="4638052" y="9224442"/>
                  </a:lnTo>
                  <a:lnTo>
                    <a:pt x="4707674" y="9224442"/>
                  </a:lnTo>
                  <a:lnTo>
                    <a:pt x="4707674" y="9195232"/>
                  </a:lnTo>
                  <a:lnTo>
                    <a:pt x="4638052" y="9195232"/>
                  </a:lnTo>
                  <a:lnTo>
                    <a:pt x="4638052" y="8868423"/>
                  </a:lnTo>
                  <a:lnTo>
                    <a:pt x="4609693" y="8868423"/>
                  </a:lnTo>
                  <a:lnTo>
                    <a:pt x="4609693" y="10230853"/>
                  </a:lnTo>
                  <a:lnTo>
                    <a:pt x="4127449" y="10230853"/>
                  </a:lnTo>
                  <a:lnTo>
                    <a:pt x="4127449" y="9734982"/>
                  </a:lnTo>
                  <a:lnTo>
                    <a:pt x="4609693" y="9734982"/>
                  </a:lnTo>
                  <a:lnTo>
                    <a:pt x="4609693" y="9705772"/>
                  </a:lnTo>
                  <a:lnTo>
                    <a:pt x="4127449" y="9705772"/>
                  </a:lnTo>
                  <a:lnTo>
                    <a:pt x="4127449" y="9224442"/>
                  </a:lnTo>
                  <a:lnTo>
                    <a:pt x="4609693" y="9224442"/>
                  </a:lnTo>
                  <a:lnTo>
                    <a:pt x="4609693" y="9195232"/>
                  </a:lnTo>
                  <a:lnTo>
                    <a:pt x="4127449" y="9195232"/>
                  </a:lnTo>
                  <a:lnTo>
                    <a:pt x="4127449" y="8868423"/>
                  </a:lnTo>
                  <a:lnTo>
                    <a:pt x="4099077" y="8868423"/>
                  </a:lnTo>
                  <a:lnTo>
                    <a:pt x="4099077" y="10230853"/>
                  </a:lnTo>
                  <a:lnTo>
                    <a:pt x="3616833" y="10230853"/>
                  </a:lnTo>
                  <a:lnTo>
                    <a:pt x="3616833" y="9734982"/>
                  </a:lnTo>
                  <a:lnTo>
                    <a:pt x="4099077" y="9734982"/>
                  </a:lnTo>
                  <a:lnTo>
                    <a:pt x="4099077" y="9705772"/>
                  </a:lnTo>
                  <a:lnTo>
                    <a:pt x="3616833" y="9705772"/>
                  </a:lnTo>
                  <a:lnTo>
                    <a:pt x="3616833" y="9224442"/>
                  </a:lnTo>
                  <a:lnTo>
                    <a:pt x="4099077" y="9224442"/>
                  </a:lnTo>
                  <a:lnTo>
                    <a:pt x="4099077" y="9195232"/>
                  </a:lnTo>
                  <a:lnTo>
                    <a:pt x="3616833" y="9195232"/>
                  </a:lnTo>
                  <a:lnTo>
                    <a:pt x="3616833" y="8868423"/>
                  </a:lnTo>
                  <a:lnTo>
                    <a:pt x="3588461" y="8868423"/>
                  </a:lnTo>
                  <a:lnTo>
                    <a:pt x="3588461" y="10230853"/>
                  </a:lnTo>
                  <a:lnTo>
                    <a:pt x="3106216" y="10230853"/>
                  </a:lnTo>
                  <a:lnTo>
                    <a:pt x="3106216" y="9734982"/>
                  </a:lnTo>
                  <a:lnTo>
                    <a:pt x="3588461" y="9734982"/>
                  </a:lnTo>
                  <a:lnTo>
                    <a:pt x="3588461" y="9705772"/>
                  </a:lnTo>
                  <a:lnTo>
                    <a:pt x="3106216" y="9705772"/>
                  </a:lnTo>
                  <a:lnTo>
                    <a:pt x="3106216" y="9224442"/>
                  </a:lnTo>
                  <a:lnTo>
                    <a:pt x="3588461" y="9224442"/>
                  </a:lnTo>
                  <a:lnTo>
                    <a:pt x="3588461" y="9195232"/>
                  </a:lnTo>
                  <a:lnTo>
                    <a:pt x="3106216" y="9195232"/>
                  </a:lnTo>
                  <a:lnTo>
                    <a:pt x="3106216" y="8868423"/>
                  </a:lnTo>
                  <a:lnTo>
                    <a:pt x="3077857" y="8868423"/>
                  </a:lnTo>
                  <a:lnTo>
                    <a:pt x="3077857" y="10230853"/>
                  </a:lnTo>
                  <a:lnTo>
                    <a:pt x="2581427" y="10230853"/>
                  </a:lnTo>
                  <a:lnTo>
                    <a:pt x="2581427" y="10244823"/>
                  </a:lnTo>
                  <a:lnTo>
                    <a:pt x="2567241" y="10244823"/>
                  </a:lnTo>
                  <a:lnTo>
                    <a:pt x="2567241" y="10230853"/>
                  </a:lnTo>
                  <a:lnTo>
                    <a:pt x="2070811" y="10230853"/>
                  </a:lnTo>
                  <a:lnTo>
                    <a:pt x="2070811" y="9734982"/>
                  </a:lnTo>
                  <a:lnTo>
                    <a:pt x="2567241" y="9734982"/>
                  </a:lnTo>
                  <a:lnTo>
                    <a:pt x="2567241" y="10230282"/>
                  </a:lnTo>
                  <a:lnTo>
                    <a:pt x="2595613" y="10230282"/>
                  </a:lnTo>
                  <a:lnTo>
                    <a:pt x="2595613" y="9734982"/>
                  </a:lnTo>
                  <a:lnTo>
                    <a:pt x="3077857" y="9734982"/>
                  </a:lnTo>
                  <a:lnTo>
                    <a:pt x="3077857" y="9705772"/>
                  </a:lnTo>
                  <a:lnTo>
                    <a:pt x="2595613" y="9705772"/>
                  </a:lnTo>
                  <a:lnTo>
                    <a:pt x="2595613" y="9224442"/>
                  </a:lnTo>
                  <a:lnTo>
                    <a:pt x="3077857" y="9224442"/>
                  </a:lnTo>
                  <a:lnTo>
                    <a:pt x="3077857" y="9195232"/>
                  </a:lnTo>
                  <a:lnTo>
                    <a:pt x="2595613" y="9195232"/>
                  </a:lnTo>
                  <a:lnTo>
                    <a:pt x="2595613" y="8868423"/>
                  </a:lnTo>
                  <a:lnTo>
                    <a:pt x="2567241" y="8868423"/>
                  </a:lnTo>
                  <a:lnTo>
                    <a:pt x="2567241" y="9195232"/>
                  </a:lnTo>
                  <a:lnTo>
                    <a:pt x="2567241" y="9224442"/>
                  </a:lnTo>
                  <a:lnTo>
                    <a:pt x="2567241" y="9705772"/>
                  </a:lnTo>
                  <a:lnTo>
                    <a:pt x="2070811" y="9705772"/>
                  </a:lnTo>
                  <a:lnTo>
                    <a:pt x="2070811" y="9224442"/>
                  </a:lnTo>
                  <a:lnTo>
                    <a:pt x="2567241" y="9224442"/>
                  </a:lnTo>
                  <a:lnTo>
                    <a:pt x="2567241" y="9195232"/>
                  </a:lnTo>
                  <a:lnTo>
                    <a:pt x="2070811" y="9195232"/>
                  </a:lnTo>
                  <a:lnTo>
                    <a:pt x="2070811" y="8868423"/>
                  </a:lnTo>
                  <a:lnTo>
                    <a:pt x="2042452" y="8868423"/>
                  </a:lnTo>
                  <a:lnTo>
                    <a:pt x="2042452" y="10230853"/>
                  </a:lnTo>
                  <a:lnTo>
                    <a:pt x="1560207" y="10230853"/>
                  </a:lnTo>
                  <a:lnTo>
                    <a:pt x="1560207" y="9734982"/>
                  </a:lnTo>
                  <a:lnTo>
                    <a:pt x="2042452" y="9734982"/>
                  </a:lnTo>
                  <a:lnTo>
                    <a:pt x="2042452" y="9705772"/>
                  </a:lnTo>
                  <a:lnTo>
                    <a:pt x="1560207" y="9705772"/>
                  </a:lnTo>
                  <a:lnTo>
                    <a:pt x="1560207" y="9224442"/>
                  </a:lnTo>
                  <a:lnTo>
                    <a:pt x="2042452" y="9224442"/>
                  </a:lnTo>
                  <a:lnTo>
                    <a:pt x="2042452" y="9195232"/>
                  </a:lnTo>
                  <a:lnTo>
                    <a:pt x="1560207" y="9195232"/>
                  </a:lnTo>
                  <a:lnTo>
                    <a:pt x="1560207" y="8868423"/>
                  </a:lnTo>
                  <a:lnTo>
                    <a:pt x="1531835" y="8868423"/>
                  </a:lnTo>
                  <a:lnTo>
                    <a:pt x="1531835" y="10230853"/>
                  </a:lnTo>
                  <a:lnTo>
                    <a:pt x="1049591" y="10230853"/>
                  </a:lnTo>
                  <a:lnTo>
                    <a:pt x="1049591" y="9734982"/>
                  </a:lnTo>
                  <a:lnTo>
                    <a:pt x="1531835" y="9734982"/>
                  </a:lnTo>
                  <a:lnTo>
                    <a:pt x="1531835" y="9705772"/>
                  </a:lnTo>
                  <a:lnTo>
                    <a:pt x="1049591" y="9705772"/>
                  </a:lnTo>
                  <a:lnTo>
                    <a:pt x="1049591" y="9224442"/>
                  </a:lnTo>
                  <a:lnTo>
                    <a:pt x="1531835" y="9224442"/>
                  </a:lnTo>
                  <a:lnTo>
                    <a:pt x="1531835" y="9195232"/>
                  </a:lnTo>
                  <a:lnTo>
                    <a:pt x="1049591" y="9195232"/>
                  </a:lnTo>
                  <a:lnTo>
                    <a:pt x="1049591" y="8868423"/>
                  </a:lnTo>
                  <a:lnTo>
                    <a:pt x="1021219" y="8868423"/>
                  </a:lnTo>
                  <a:lnTo>
                    <a:pt x="1021219" y="10230853"/>
                  </a:lnTo>
                  <a:lnTo>
                    <a:pt x="538975" y="10230853"/>
                  </a:lnTo>
                  <a:lnTo>
                    <a:pt x="538975" y="9734982"/>
                  </a:lnTo>
                  <a:lnTo>
                    <a:pt x="1021219" y="9734982"/>
                  </a:lnTo>
                  <a:lnTo>
                    <a:pt x="1021219" y="9705772"/>
                  </a:lnTo>
                  <a:lnTo>
                    <a:pt x="538975" y="9705772"/>
                  </a:lnTo>
                  <a:lnTo>
                    <a:pt x="538975" y="9224442"/>
                  </a:lnTo>
                  <a:lnTo>
                    <a:pt x="1021219" y="9224442"/>
                  </a:lnTo>
                  <a:lnTo>
                    <a:pt x="1021219" y="9195232"/>
                  </a:lnTo>
                  <a:lnTo>
                    <a:pt x="538975" y="9195232"/>
                  </a:lnTo>
                  <a:lnTo>
                    <a:pt x="538975" y="8868423"/>
                  </a:lnTo>
                  <a:lnTo>
                    <a:pt x="510616" y="8868423"/>
                  </a:lnTo>
                  <a:lnTo>
                    <a:pt x="510616" y="9195232"/>
                  </a:lnTo>
                  <a:lnTo>
                    <a:pt x="510616" y="9224442"/>
                  </a:lnTo>
                  <a:lnTo>
                    <a:pt x="510616" y="9705772"/>
                  </a:lnTo>
                  <a:lnTo>
                    <a:pt x="28371" y="9705772"/>
                  </a:lnTo>
                  <a:lnTo>
                    <a:pt x="28371" y="9224442"/>
                  </a:lnTo>
                  <a:lnTo>
                    <a:pt x="510616" y="9224442"/>
                  </a:lnTo>
                  <a:lnTo>
                    <a:pt x="510616" y="9195232"/>
                  </a:lnTo>
                  <a:lnTo>
                    <a:pt x="28371" y="9195232"/>
                  </a:lnTo>
                  <a:lnTo>
                    <a:pt x="28371" y="8868423"/>
                  </a:lnTo>
                  <a:lnTo>
                    <a:pt x="0" y="8868423"/>
                  </a:lnTo>
                  <a:lnTo>
                    <a:pt x="0" y="10230282"/>
                  </a:lnTo>
                  <a:lnTo>
                    <a:pt x="28371" y="10230282"/>
                  </a:lnTo>
                  <a:lnTo>
                    <a:pt x="28371" y="9734982"/>
                  </a:lnTo>
                  <a:lnTo>
                    <a:pt x="510616" y="9734982"/>
                  </a:lnTo>
                  <a:lnTo>
                    <a:pt x="510616" y="10230853"/>
                  </a:lnTo>
                  <a:lnTo>
                    <a:pt x="14185" y="10230853"/>
                  </a:lnTo>
                  <a:lnTo>
                    <a:pt x="14185" y="10244823"/>
                  </a:lnTo>
                  <a:lnTo>
                    <a:pt x="0" y="10244823"/>
                  </a:lnTo>
                  <a:lnTo>
                    <a:pt x="0" y="10258793"/>
                  </a:lnTo>
                  <a:lnTo>
                    <a:pt x="0" y="10286733"/>
                  </a:lnTo>
                  <a:lnTo>
                    <a:pt x="28371" y="10286733"/>
                  </a:lnTo>
                  <a:lnTo>
                    <a:pt x="28371" y="10258793"/>
                  </a:lnTo>
                  <a:lnTo>
                    <a:pt x="2567241" y="10258793"/>
                  </a:lnTo>
                  <a:lnTo>
                    <a:pt x="2567241" y="10286733"/>
                  </a:lnTo>
                  <a:lnTo>
                    <a:pt x="2595613" y="10286733"/>
                  </a:lnTo>
                  <a:lnTo>
                    <a:pt x="2595613" y="10258793"/>
                  </a:lnTo>
                  <a:lnTo>
                    <a:pt x="5134483" y="10258793"/>
                  </a:lnTo>
                  <a:lnTo>
                    <a:pt x="5134483" y="10244823"/>
                  </a:lnTo>
                  <a:lnTo>
                    <a:pt x="5134483" y="10230853"/>
                  </a:lnTo>
                  <a:lnTo>
                    <a:pt x="4638052" y="10230853"/>
                  </a:lnTo>
                  <a:lnTo>
                    <a:pt x="4638052" y="9734982"/>
                  </a:lnTo>
                  <a:lnTo>
                    <a:pt x="5134483" y="9734982"/>
                  </a:lnTo>
                  <a:lnTo>
                    <a:pt x="5134483" y="9705772"/>
                  </a:lnTo>
                  <a:close/>
                </a:path>
                <a:path w="7701914" h="10287000">
                  <a:moveTo>
                    <a:pt x="7701724" y="472440"/>
                  </a:moveTo>
                  <a:lnTo>
                    <a:pt x="5162855" y="472440"/>
                  </a:lnTo>
                  <a:lnTo>
                    <a:pt x="5162855" y="0"/>
                  </a:lnTo>
                  <a:lnTo>
                    <a:pt x="5134483" y="0"/>
                  </a:lnTo>
                  <a:lnTo>
                    <a:pt x="5134483" y="472440"/>
                  </a:lnTo>
                  <a:lnTo>
                    <a:pt x="4638052" y="472440"/>
                  </a:lnTo>
                  <a:lnTo>
                    <a:pt x="4638052" y="0"/>
                  </a:lnTo>
                  <a:lnTo>
                    <a:pt x="4609693" y="0"/>
                  </a:lnTo>
                  <a:lnTo>
                    <a:pt x="4609693" y="472440"/>
                  </a:lnTo>
                  <a:lnTo>
                    <a:pt x="4127449" y="472440"/>
                  </a:lnTo>
                  <a:lnTo>
                    <a:pt x="4127449" y="0"/>
                  </a:lnTo>
                  <a:lnTo>
                    <a:pt x="4099077" y="0"/>
                  </a:lnTo>
                  <a:lnTo>
                    <a:pt x="4099077" y="472440"/>
                  </a:lnTo>
                  <a:lnTo>
                    <a:pt x="3616833" y="472440"/>
                  </a:lnTo>
                  <a:lnTo>
                    <a:pt x="3616833" y="0"/>
                  </a:lnTo>
                  <a:lnTo>
                    <a:pt x="3588461" y="0"/>
                  </a:lnTo>
                  <a:lnTo>
                    <a:pt x="3588461" y="472440"/>
                  </a:lnTo>
                  <a:lnTo>
                    <a:pt x="3106216" y="472440"/>
                  </a:lnTo>
                  <a:lnTo>
                    <a:pt x="3106216" y="0"/>
                  </a:lnTo>
                  <a:lnTo>
                    <a:pt x="3077857" y="0"/>
                  </a:lnTo>
                  <a:lnTo>
                    <a:pt x="3077857" y="472440"/>
                  </a:lnTo>
                  <a:lnTo>
                    <a:pt x="2595613" y="472440"/>
                  </a:lnTo>
                  <a:lnTo>
                    <a:pt x="2595613" y="0"/>
                  </a:lnTo>
                  <a:lnTo>
                    <a:pt x="2567241" y="0"/>
                  </a:lnTo>
                  <a:lnTo>
                    <a:pt x="2567241" y="472440"/>
                  </a:lnTo>
                  <a:lnTo>
                    <a:pt x="2567241" y="500380"/>
                  </a:lnTo>
                  <a:lnTo>
                    <a:pt x="2567241" y="726973"/>
                  </a:lnTo>
                  <a:lnTo>
                    <a:pt x="2595613" y="726973"/>
                  </a:lnTo>
                  <a:lnTo>
                    <a:pt x="2595613" y="500380"/>
                  </a:lnTo>
                  <a:lnTo>
                    <a:pt x="5134483" y="500380"/>
                  </a:lnTo>
                  <a:lnTo>
                    <a:pt x="5134483" y="726973"/>
                  </a:lnTo>
                  <a:lnTo>
                    <a:pt x="5162855" y="726973"/>
                  </a:lnTo>
                  <a:lnTo>
                    <a:pt x="5162855" y="500380"/>
                  </a:lnTo>
                  <a:lnTo>
                    <a:pt x="7701724" y="500380"/>
                  </a:lnTo>
                  <a:lnTo>
                    <a:pt x="7701724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365336" y="11"/>
              <a:ext cx="2922905" cy="10287000"/>
            </a:xfrm>
            <a:custGeom>
              <a:avLst/>
              <a:gdLst/>
              <a:ahLst/>
              <a:cxnLst/>
              <a:rect l="l" t="t" r="r" b="b"/>
              <a:pathLst>
                <a:path w="2922905" h="10287000">
                  <a:moveTo>
                    <a:pt x="28371" y="500380"/>
                  </a:moveTo>
                  <a:lnTo>
                    <a:pt x="0" y="500380"/>
                  </a:lnTo>
                  <a:lnTo>
                    <a:pt x="0" y="726973"/>
                  </a:lnTo>
                  <a:lnTo>
                    <a:pt x="28371" y="726973"/>
                  </a:lnTo>
                  <a:lnTo>
                    <a:pt x="28371" y="500380"/>
                  </a:lnTo>
                  <a:close/>
                </a:path>
                <a:path w="2922905" h="10287000">
                  <a:moveTo>
                    <a:pt x="538975" y="10259225"/>
                  </a:moveTo>
                  <a:lnTo>
                    <a:pt x="510616" y="10259225"/>
                  </a:lnTo>
                  <a:lnTo>
                    <a:pt x="510616" y="10286987"/>
                  </a:lnTo>
                  <a:lnTo>
                    <a:pt x="538975" y="10286987"/>
                  </a:lnTo>
                  <a:lnTo>
                    <a:pt x="538975" y="10259225"/>
                  </a:lnTo>
                  <a:close/>
                </a:path>
                <a:path w="2922905" h="10287000">
                  <a:moveTo>
                    <a:pt x="538975" y="500875"/>
                  </a:moveTo>
                  <a:lnTo>
                    <a:pt x="510616" y="500875"/>
                  </a:lnTo>
                  <a:lnTo>
                    <a:pt x="510616" y="726973"/>
                  </a:lnTo>
                  <a:lnTo>
                    <a:pt x="538975" y="726973"/>
                  </a:lnTo>
                  <a:lnTo>
                    <a:pt x="538975" y="500875"/>
                  </a:lnTo>
                  <a:close/>
                </a:path>
                <a:path w="2922905" h="10287000">
                  <a:moveTo>
                    <a:pt x="538975" y="0"/>
                  </a:moveTo>
                  <a:lnTo>
                    <a:pt x="510616" y="0"/>
                  </a:lnTo>
                  <a:lnTo>
                    <a:pt x="510616" y="472503"/>
                  </a:lnTo>
                  <a:lnTo>
                    <a:pt x="538975" y="472503"/>
                  </a:lnTo>
                  <a:lnTo>
                    <a:pt x="538975" y="0"/>
                  </a:lnTo>
                  <a:close/>
                </a:path>
                <a:path w="2922905" h="10287000">
                  <a:moveTo>
                    <a:pt x="1049591" y="10259225"/>
                  </a:moveTo>
                  <a:lnTo>
                    <a:pt x="1021219" y="10259225"/>
                  </a:lnTo>
                  <a:lnTo>
                    <a:pt x="1021219" y="10286987"/>
                  </a:lnTo>
                  <a:lnTo>
                    <a:pt x="1049591" y="10286987"/>
                  </a:lnTo>
                  <a:lnTo>
                    <a:pt x="1049591" y="10259225"/>
                  </a:lnTo>
                  <a:close/>
                </a:path>
                <a:path w="2922905" h="10287000">
                  <a:moveTo>
                    <a:pt x="1049591" y="500875"/>
                  </a:moveTo>
                  <a:lnTo>
                    <a:pt x="1021219" y="500875"/>
                  </a:lnTo>
                  <a:lnTo>
                    <a:pt x="1021219" y="726973"/>
                  </a:lnTo>
                  <a:lnTo>
                    <a:pt x="1049591" y="726973"/>
                  </a:lnTo>
                  <a:lnTo>
                    <a:pt x="1049591" y="500875"/>
                  </a:lnTo>
                  <a:close/>
                </a:path>
                <a:path w="2922905" h="10287000">
                  <a:moveTo>
                    <a:pt x="1049591" y="0"/>
                  </a:moveTo>
                  <a:lnTo>
                    <a:pt x="1021219" y="0"/>
                  </a:lnTo>
                  <a:lnTo>
                    <a:pt x="1021219" y="472503"/>
                  </a:lnTo>
                  <a:lnTo>
                    <a:pt x="1049591" y="472503"/>
                  </a:lnTo>
                  <a:lnTo>
                    <a:pt x="1049591" y="0"/>
                  </a:lnTo>
                  <a:close/>
                </a:path>
                <a:path w="2922905" h="10287000">
                  <a:moveTo>
                    <a:pt x="1560195" y="10259225"/>
                  </a:moveTo>
                  <a:lnTo>
                    <a:pt x="1531835" y="10259225"/>
                  </a:lnTo>
                  <a:lnTo>
                    <a:pt x="1531835" y="10286987"/>
                  </a:lnTo>
                  <a:lnTo>
                    <a:pt x="1560195" y="10286987"/>
                  </a:lnTo>
                  <a:lnTo>
                    <a:pt x="1560195" y="10259225"/>
                  </a:lnTo>
                  <a:close/>
                </a:path>
                <a:path w="2922905" h="10287000">
                  <a:moveTo>
                    <a:pt x="1560195" y="500875"/>
                  </a:moveTo>
                  <a:lnTo>
                    <a:pt x="1531835" y="500875"/>
                  </a:lnTo>
                  <a:lnTo>
                    <a:pt x="1531835" y="726973"/>
                  </a:lnTo>
                  <a:lnTo>
                    <a:pt x="1560195" y="726973"/>
                  </a:lnTo>
                  <a:lnTo>
                    <a:pt x="1560195" y="500875"/>
                  </a:lnTo>
                  <a:close/>
                </a:path>
                <a:path w="2922905" h="10287000">
                  <a:moveTo>
                    <a:pt x="1560195" y="0"/>
                  </a:moveTo>
                  <a:lnTo>
                    <a:pt x="1531835" y="0"/>
                  </a:lnTo>
                  <a:lnTo>
                    <a:pt x="1531835" y="472503"/>
                  </a:lnTo>
                  <a:lnTo>
                    <a:pt x="1560195" y="472503"/>
                  </a:lnTo>
                  <a:lnTo>
                    <a:pt x="1560195" y="0"/>
                  </a:lnTo>
                  <a:close/>
                </a:path>
                <a:path w="2922905" h="10287000">
                  <a:moveTo>
                    <a:pt x="2070811" y="10259225"/>
                  </a:moveTo>
                  <a:lnTo>
                    <a:pt x="2042439" y="10259225"/>
                  </a:lnTo>
                  <a:lnTo>
                    <a:pt x="2042439" y="10286987"/>
                  </a:lnTo>
                  <a:lnTo>
                    <a:pt x="2070811" y="10286987"/>
                  </a:lnTo>
                  <a:lnTo>
                    <a:pt x="2070811" y="10259225"/>
                  </a:lnTo>
                  <a:close/>
                </a:path>
                <a:path w="2922905" h="10287000">
                  <a:moveTo>
                    <a:pt x="2070811" y="500875"/>
                  </a:moveTo>
                  <a:lnTo>
                    <a:pt x="2042439" y="500875"/>
                  </a:lnTo>
                  <a:lnTo>
                    <a:pt x="2042439" y="726973"/>
                  </a:lnTo>
                  <a:lnTo>
                    <a:pt x="2070811" y="726973"/>
                  </a:lnTo>
                  <a:lnTo>
                    <a:pt x="2070811" y="500875"/>
                  </a:lnTo>
                  <a:close/>
                </a:path>
                <a:path w="2922905" h="10287000">
                  <a:moveTo>
                    <a:pt x="2070811" y="0"/>
                  </a:moveTo>
                  <a:lnTo>
                    <a:pt x="2042439" y="0"/>
                  </a:lnTo>
                  <a:lnTo>
                    <a:pt x="2042439" y="472503"/>
                  </a:lnTo>
                  <a:lnTo>
                    <a:pt x="2070811" y="472503"/>
                  </a:lnTo>
                  <a:lnTo>
                    <a:pt x="2070811" y="0"/>
                  </a:lnTo>
                  <a:close/>
                </a:path>
                <a:path w="2922905" h="10287000">
                  <a:moveTo>
                    <a:pt x="2567241" y="9195232"/>
                  </a:moveTo>
                  <a:lnTo>
                    <a:pt x="2070811" y="9195232"/>
                  </a:lnTo>
                  <a:lnTo>
                    <a:pt x="2070811" y="8868423"/>
                  </a:lnTo>
                  <a:lnTo>
                    <a:pt x="2042439" y="8868423"/>
                  </a:lnTo>
                  <a:lnTo>
                    <a:pt x="2042439" y="10230853"/>
                  </a:lnTo>
                  <a:lnTo>
                    <a:pt x="1560195" y="10230853"/>
                  </a:lnTo>
                  <a:lnTo>
                    <a:pt x="1560195" y="9734982"/>
                  </a:lnTo>
                  <a:lnTo>
                    <a:pt x="2042439" y="9734982"/>
                  </a:lnTo>
                  <a:lnTo>
                    <a:pt x="2042439" y="9705772"/>
                  </a:lnTo>
                  <a:lnTo>
                    <a:pt x="1560195" y="9705772"/>
                  </a:lnTo>
                  <a:lnTo>
                    <a:pt x="1560195" y="9224442"/>
                  </a:lnTo>
                  <a:lnTo>
                    <a:pt x="2042439" y="9224442"/>
                  </a:lnTo>
                  <a:lnTo>
                    <a:pt x="2042439" y="9195232"/>
                  </a:lnTo>
                  <a:lnTo>
                    <a:pt x="1560195" y="9195232"/>
                  </a:lnTo>
                  <a:lnTo>
                    <a:pt x="1560195" y="8868423"/>
                  </a:lnTo>
                  <a:lnTo>
                    <a:pt x="1531835" y="8868423"/>
                  </a:lnTo>
                  <a:lnTo>
                    <a:pt x="1531835" y="10230853"/>
                  </a:lnTo>
                  <a:lnTo>
                    <a:pt x="1049591" y="10230853"/>
                  </a:lnTo>
                  <a:lnTo>
                    <a:pt x="1049591" y="9734982"/>
                  </a:lnTo>
                  <a:lnTo>
                    <a:pt x="1531835" y="9734982"/>
                  </a:lnTo>
                  <a:lnTo>
                    <a:pt x="1531835" y="9705772"/>
                  </a:lnTo>
                  <a:lnTo>
                    <a:pt x="1049591" y="9705772"/>
                  </a:lnTo>
                  <a:lnTo>
                    <a:pt x="1049591" y="9224442"/>
                  </a:lnTo>
                  <a:lnTo>
                    <a:pt x="1531835" y="9224442"/>
                  </a:lnTo>
                  <a:lnTo>
                    <a:pt x="1531835" y="9195232"/>
                  </a:lnTo>
                  <a:lnTo>
                    <a:pt x="1049591" y="9195232"/>
                  </a:lnTo>
                  <a:lnTo>
                    <a:pt x="1049591" y="8868423"/>
                  </a:lnTo>
                  <a:lnTo>
                    <a:pt x="1021219" y="8868423"/>
                  </a:lnTo>
                  <a:lnTo>
                    <a:pt x="1021219" y="10230853"/>
                  </a:lnTo>
                  <a:lnTo>
                    <a:pt x="538975" y="10230853"/>
                  </a:lnTo>
                  <a:lnTo>
                    <a:pt x="538975" y="9734982"/>
                  </a:lnTo>
                  <a:lnTo>
                    <a:pt x="1021219" y="9734982"/>
                  </a:lnTo>
                  <a:lnTo>
                    <a:pt x="1021219" y="9705772"/>
                  </a:lnTo>
                  <a:lnTo>
                    <a:pt x="538975" y="9705772"/>
                  </a:lnTo>
                  <a:lnTo>
                    <a:pt x="538975" y="9224442"/>
                  </a:lnTo>
                  <a:lnTo>
                    <a:pt x="1021219" y="9224442"/>
                  </a:lnTo>
                  <a:lnTo>
                    <a:pt x="1021219" y="9195232"/>
                  </a:lnTo>
                  <a:lnTo>
                    <a:pt x="538975" y="9195232"/>
                  </a:lnTo>
                  <a:lnTo>
                    <a:pt x="538975" y="8868423"/>
                  </a:lnTo>
                  <a:lnTo>
                    <a:pt x="510616" y="8868423"/>
                  </a:lnTo>
                  <a:lnTo>
                    <a:pt x="510616" y="9195232"/>
                  </a:lnTo>
                  <a:lnTo>
                    <a:pt x="94615" y="9195232"/>
                  </a:lnTo>
                  <a:lnTo>
                    <a:pt x="94615" y="9224442"/>
                  </a:lnTo>
                  <a:lnTo>
                    <a:pt x="510616" y="9224442"/>
                  </a:lnTo>
                  <a:lnTo>
                    <a:pt x="510616" y="9705772"/>
                  </a:lnTo>
                  <a:lnTo>
                    <a:pt x="28371" y="9705772"/>
                  </a:lnTo>
                  <a:lnTo>
                    <a:pt x="28371" y="9254401"/>
                  </a:lnTo>
                  <a:lnTo>
                    <a:pt x="0" y="9254401"/>
                  </a:lnTo>
                  <a:lnTo>
                    <a:pt x="0" y="9705772"/>
                  </a:lnTo>
                  <a:lnTo>
                    <a:pt x="0" y="9734982"/>
                  </a:lnTo>
                  <a:lnTo>
                    <a:pt x="0" y="10230282"/>
                  </a:lnTo>
                  <a:lnTo>
                    <a:pt x="28371" y="10230282"/>
                  </a:lnTo>
                  <a:lnTo>
                    <a:pt x="28371" y="9734982"/>
                  </a:lnTo>
                  <a:lnTo>
                    <a:pt x="510616" y="9734982"/>
                  </a:lnTo>
                  <a:lnTo>
                    <a:pt x="510616" y="10230853"/>
                  </a:lnTo>
                  <a:lnTo>
                    <a:pt x="14185" y="10230853"/>
                  </a:lnTo>
                  <a:lnTo>
                    <a:pt x="14185" y="10244823"/>
                  </a:lnTo>
                  <a:lnTo>
                    <a:pt x="0" y="10244823"/>
                  </a:lnTo>
                  <a:lnTo>
                    <a:pt x="0" y="10258793"/>
                  </a:lnTo>
                  <a:lnTo>
                    <a:pt x="0" y="10286733"/>
                  </a:lnTo>
                  <a:lnTo>
                    <a:pt x="28371" y="10286733"/>
                  </a:lnTo>
                  <a:lnTo>
                    <a:pt x="28371" y="10258793"/>
                  </a:lnTo>
                  <a:lnTo>
                    <a:pt x="2567241" y="10258793"/>
                  </a:lnTo>
                  <a:lnTo>
                    <a:pt x="2567241" y="10244823"/>
                  </a:lnTo>
                  <a:lnTo>
                    <a:pt x="2567241" y="10230853"/>
                  </a:lnTo>
                  <a:lnTo>
                    <a:pt x="2070811" y="10230853"/>
                  </a:lnTo>
                  <a:lnTo>
                    <a:pt x="2070811" y="9734982"/>
                  </a:lnTo>
                  <a:lnTo>
                    <a:pt x="2567241" y="9734982"/>
                  </a:lnTo>
                  <a:lnTo>
                    <a:pt x="2567241" y="9705772"/>
                  </a:lnTo>
                  <a:lnTo>
                    <a:pt x="2070811" y="9705772"/>
                  </a:lnTo>
                  <a:lnTo>
                    <a:pt x="2070811" y="9224442"/>
                  </a:lnTo>
                  <a:lnTo>
                    <a:pt x="2567241" y="9224442"/>
                  </a:lnTo>
                  <a:lnTo>
                    <a:pt x="2567241" y="9195232"/>
                  </a:lnTo>
                  <a:close/>
                </a:path>
                <a:path w="2922905" h="10287000">
                  <a:moveTo>
                    <a:pt x="2567241" y="8684692"/>
                  </a:moveTo>
                  <a:lnTo>
                    <a:pt x="2134146" y="8684692"/>
                  </a:lnTo>
                  <a:lnTo>
                    <a:pt x="2134146" y="8712632"/>
                  </a:lnTo>
                  <a:lnTo>
                    <a:pt x="2567241" y="8712632"/>
                  </a:lnTo>
                  <a:lnTo>
                    <a:pt x="2567241" y="8684692"/>
                  </a:lnTo>
                  <a:close/>
                </a:path>
                <a:path w="2922905" h="10287000">
                  <a:moveTo>
                    <a:pt x="2567241" y="8174152"/>
                  </a:moveTo>
                  <a:lnTo>
                    <a:pt x="2134146" y="8174152"/>
                  </a:lnTo>
                  <a:lnTo>
                    <a:pt x="2134146" y="8202092"/>
                  </a:lnTo>
                  <a:lnTo>
                    <a:pt x="2567241" y="8202092"/>
                  </a:lnTo>
                  <a:lnTo>
                    <a:pt x="2567241" y="8174152"/>
                  </a:lnTo>
                  <a:close/>
                </a:path>
                <a:path w="2922905" h="10287000">
                  <a:moveTo>
                    <a:pt x="2567241" y="7663612"/>
                  </a:moveTo>
                  <a:lnTo>
                    <a:pt x="2134146" y="7663612"/>
                  </a:lnTo>
                  <a:lnTo>
                    <a:pt x="2134146" y="7677582"/>
                  </a:lnTo>
                  <a:lnTo>
                    <a:pt x="2134146" y="7691552"/>
                  </a:lnTo>
                  <a:lnTo>
                    <a:pt x="2567241" y="7691552"/>
                  </a:lnTo>
                  <a:lnTo>
                    <a:pt x="2567241" y="7677582"/>
                  </a:lnTo>
                  <a:lnTo>
                    <a:pt x="2567241" y="7663612"/>
                  </a:lnTo>
                  <a:close/>
                </a:path>
                <a:path w="2922905" h="10287000">
                  <a:moveTo>
                    <a:pt x="2567241" y="7138530"/>
                  </a:moveTo>
                  <a:lnTo>
                    <a:pt x="2134146" y="7138530"/>
                  </a:lnTo>
                  <a:lnTo>
                    <a:pt x="2134146" y="7167740"/>
                  </a:lnTo>
                  <a:lnTo>
                    <a:pt x="2567241" y="7167740"/>
                  </a:lnTo>
                  <a:lnTo>
                    <a:pt x="2567241" y="7138530"/>
                  </a:lnTo>
                  <a:close/>
                </a:path>
                <a:path w="2922905" h="10287000">
                  <a:moveTo>
                    <a:pt x="2567241" y="6627990"/>
                  </a:moveTo>
                  <a:lnTo>
                    <a:pt x="2134146" y="6627990"/>
                  </a:lnTo>
                  <a:lnTo>
                    <a:pt x="2134146" y="6657200"/>
                  </a:lnTo>
                  <a:lnTo>
                    <a:pt x="2567241" y="6657200"/>
                  </a:lnTo>
                  <a:lnTo>
                    <a:pt x="2567241" y="6627990"/>
                  </a:lnTo>
                  <a:close/>
                </a:path>
                <a:path w="2922905" h="10287000">
                  <a:moveTo>
                    <a:pt x="2567241" y="6117450"/>
                  </a:moveTo>
                  <a:lnTo>
                    <a:pt x="2134146" y="6117450"/>
                  </a:lnTo>
                  <a:lnTo>
                    <a:pt x="2134146" y="6145390"/>
                  </a:lnTo>
                  <a:lnTo>
                    <a:pt x="2567241" y="6145390"/>
                  </a:lnTo>
                  <a:lnTo>
                    <a:pt x="2567241" y="6117450"/>
                  </a:lnTo>
                  <a:close/>
                </a:path>
                <a:path w="2922905" h="10287000">
                  <a:moveTo>
                    <a:pt x="2567241" y="5606910"/>
                  </a:moveTo>
                  <a:lnTo>
                    <a:pt x="2134146" y="5606910"/>
                  </a:lnTo>
                  <a:lnTo>
                    <a:pt x="2134146" y="5634850"/>
                  </a:lnTo>
                  <a:lnTo>
                    <a:pt x="2567241" y="5634850"/>
                  </a:lnTo>
                  <a:lnTo>
                    <a:pt x="2567241" y="5606910"/>
                  </a:lnTo>
                  <a:close/>
                </a:path>
                <a:path w="2922905" h="10287000">
                  <a:moveTo>
                    <a:pt x="2567241" y="5096370"/>
                  </a:moveTo>
                  <a:lnTo>
                    <a:pt x="2134146" y="5096370"/>
                  </a:lnTo>
                  <a:lnTo>
                    <a:pt x="2134146" y="5110340"/>
                  </a:lnTo>
                  <a:lnTo>
                    <a:pt x="2134146" y="5124310"/>
                  </a:lnTo>
                  <a:lnTo>
                    <a:pt x="2567241" y="5124310"/>
                  </a:lnTo>
                  <a:lnTo>
                    <a:pt x="2567241" y="5110340"/>
                  </a:lnTo>
                  <a:lnTo>
                    <a:pt x="2567241" y="5096370"/>
                  </a:lnTo>
                  <a:close/>
                </a:path>
                <a:path w="2922905" h="10287000">
                  <a:moveTo>
                    <a:pt x="2922663" y="2529141"/>
                  </a:moveTo>
                  <a:lnTo>
                    <a:pt x="2581427" y="2529141"/>
                  </a:lnTo>
                  <a:lnTo>
                    <a:pt x="2581427" y="2543111"/>
                  </a:lnTo>
                  <a:lnTo>
                    <a:pt x="2567241" y="2543111"/>
                  </a:lnTo>
                  <a:lnTo>
                    <a:pt x="2567241" y="2529141"/>
                  </a:lnTo>
                  <a:lnTo>
                    <a:pt x="2134146" y="2529141"/>
                  </a:lnTo>
                  <a:lnTo>
                    <a:pt x="2134146" y="2543111"/>
                  </a:lnTo>
                  <a:lnTo>
                    <a:pt x="2134146" y="2557081"/>
                  </a:lnTo>
                  <a:lnTo>
                    <a:pt x="2567241" y="2557081"/>
                  </a:lnTo>
                  <a:lnTo>
                    <a:pt x="2567241" y="3039681"/>
                  </a:lnTo>
                  <a:lnTo>
                    <a:pt x="2134146" y="3039681"/>
                  </a:lnTo>
                  <a:lnTo>
                    <a:pt x="2134146" y="3067621"/>
                  </a:lnTo>
                  <a:lnTo>
                    <a:pt x="2567241" y="3067621"/>
                  </a:lnTo>
                  <a:lnTo>
                    <a:pt x="2567241" y="3550221"/>
                  </a:lnTo>
                  <a:lnTo>
                    <a:pt x="2134146" y="3550221"/>
                  </a:lnTo>
                  <a:lnTo>
                    <a:pt x="2134146" y="3578161"/>
                  </a:lnTo>
                  <a:lnTo>
                    <a:pt x="2567241" y="3578161"/>
                  </a:lnTo>
                  <a:lnTo>
                    <a:pt x="2567241" y="4060761"/>
                  </a:lnTo>
                  <a:lnTo>
                    <a:pt x="2134146" y="4060761"/>
                  </a:lnTo>
                  <a:lnTo>
                    <a:pt x="2134146" y="4089971"/>
                  </a:lnTo>
                  <a:lnTo>
                    <a:pt x="2567241" y="4089971"/>
                  </a:lnTo>
                  <a:lnTo>
                    <a:pt x="2567241" y="4571301"/>
                  </a:lnTo>
                  <a:lnTo>
                    <a:pt x="2134146" y="4571301"/>
                  </a:lnTo>
                  <a:lnTo>
                    <a:pt x="2134146" y="4600511"/>
                  </a:lnTo>
                  <a:lnTo>
                    <a:pt x="2567241" y="4600511"/>
                  </a:lnTo>
                  <a:lnTo>
                    <a:pt x="2567241" y="5095811"/>
                  </a:lnTo>
                  <a:lnTo>
                    <a:pt x="2595613" y="5095811"/>
                  </a:lnTo>
                  <a:lnTo>
                    <a:pt x="2595613" y="4600511"/>
                  </a:lnTo>
                  <a:lnTo>
                    <a:pt x="2922663" y="4600511"/>
                  </a:lnTo>
                  <a:lnTo>
                    <a:pt x="2922663" y="4571301"/>
                  </a:lnTo>
                  <a:lnTo>
                    <a:pt x="2595613" y="4571301"/>
                  </a:lnTo>
                  <a:lnTo>
                    <a:pt x="2595613" y="4089971"/>
                  </a:lnTo>
                  <a:lnTo>
                    <a:pt x="2922663" y="4089971"/>
                  </a:lnTo>
                  <a:lnTo>
                    <a:pt x="2922663" y="4060761"/>
                  </a:lnTo>
                  <a:lnTo>
                    <a:pt x="2595613" y="4060761"/>
                  </a:lnTo>
                  <a:lnTo>
                    <a:pt x="2595613" y="3578161"/>
                  </a:lnTo>
                  <a:lnTo>
                    <a:pt x="2922663" y="3578161"/>
                  </a:lnTo>
                  <a:lnTo>
                    <a:pt x="2922663" y="3550221"/>
                  </a:lnTo>
                  <a:lnTo>
                    <a:pt x="2595613" y="3550221"/>
                  </a:lnTo>
                  <a:lnTo>
                    <a:pt x="2595613" y="3067621"/>
                  </a:lnTo>
                  <a:lnTo>
                    <a:pt x="2922663" y="3067621"/>
                  </a:lnTo>
                  <a:lnTo>
                    <a:pt x="2922663" y="3039681"/>
                  </a:lnTo>
                  <a:lnTo>
                    <a:pt x="2595613" y="3039681"/>
                  </a:lnTo>
                  <a:lnTo>
                    <a:pt x="2595613" y="2557081"/>
                  </a:lnTo>
                  <a:lnTo>
                    <a:pt x="2922663" y="2557081"/>
                  </a:lnTo>
                  <a:lnTo>
                    <a:pt x="2922663" y="2543111"/>
                  </a:lnTo>
                  <a:lnTo>
                    <a:pt x="2922663" y="2529141"/>
                  </a:lnTo>
                  <a:close/>
                </a:path>
                <a:path w="2922905" h="10287000">
                  <a:moveTo>
                    <a:pt x="2922663" y="472440"/>
                  </a:moveTo>
                  <a:lnTo>
                    <a:pt x="2595613" y="472440"/>
                  </a:lnTo>
                  <a:lnTo>
                    <a:pt x="2595613" y="0"/>
                  </a:lnTo>
                  <a:lnTo>
                    <a:pt x="2567241" y="0"/>
                  </a:lnTo>
                  <a:lnTo>
                    <a:pt x="2567241" y="472440"/>
                  </a:lnTo>
                  <a:lnTo>
                    <a:pt x="2567241" y="500380"/>
                  </a:lnTo>
                  <a:lnTo>
                    <a:pt x="2567241" y="982980"/>
                  </a:lnTo>
                  <a:lnTo>
                    <a:pt x="2134146" y="982980"/>
                  </a:lnTo>
                  <a:lnTo>
                    <a:pt x="2134146" y="1010920"/>
                  </a:lnTo>
                  <a:lnTo>
                    <a:pt x="2567241" y="1010920"/>
                  </a:lnTo>
                  <a:lnTo>
                    <a:pt x="2567241" y="1493520"/>
                  </a:lnTo>
                  <a:lnTo>
                    <a:pt x="2134146" y="1493520"/>
                  </a:lnTo>
                  <a:lnTo>
                    <a:pt x="2134146" y="1522730"/>
                  </a:lnTo>
                  <a:lnTo>
                    <a:pt x="2567241" y="1522730"/>
                  </a:lnTo>
                  <a:lnTo>
                    <a:pt x="2567241" y="2004060"/>
                  </a:lnTo>
                  <a:lnTo>
                    <a:pt x="2134146" y="2004060"/>
                  </a:lnTo>
                  <a:lnTo>
                    <a:pt x="2134146" y="2033270"/>
                  </a:lnTo>
                  <a:lnTo>
                    <a:pt x="2567241" y="2033270"/>
                  </a:lnTo>
                  <a:lnTo>
                    <a:pt x="2567241" y="2528570"/>
                  </a:lnTo>
                  <a:lnTo>
                    <a:pt x="2595613" y="2528570"/>
                  </a:lnTo>
                  <a:lnTo>
                    <a:pt x="2595613" y="2033270"/>
                  </a:lnTo>
                  <a:lnTo>
                    <a:pt x="2922663" y="2033270"/>
                  </a:lnTo>
                  <a:lnTo>
                    <a:pt x="2922663" y="2004060"/>
                  </a:lnTo>
                  <a:lnTo>
                    <a:pt x="2595613" y="2004060"/>
                  </a:lnTo>
                  <a:lnTo>
                    <a:pt x="2595613" y="1522730"/>
                  </a:lnTo>
                  <a:lnTo>
                    <a:pt x="2922663" y="1522730"/>
                  </a:lnTo>
                  <a:lnTo>
                    <a:pt x="2922663" y="1493520"/>
                  </a:lnTo>
                  <a:lnTo>
                    <a:pt x="2595613" y="1493520"/>
                  </a:lnTo>
                  <a:lnTo>
                    <a:pt x="2595613" y="1010920"/>
                  </a:lnTo>
                  <a:lnTo>
                    <a:pt x="2922663" y="1010920"/>
                  </a:lnTo>
                  <a:lnTo>
                    <a:pt x="2922663" y="982980"/>
                  </a:lnTo>
                  <a:lnTo>
                    <a:pt x="2595613" y="982980"/>
                  </a:lnTo>
                  <a:lnTo>
                    <a:pt x="2595613" y="500380"/>
                  </a:lnTo>
                  <a:lnTo>
                    <a:pt x="2922663" y="500380"/>
                  </a:lnTo>
                  <a:lnTo>
                    <a:pt x="2922663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342106" y="1448053"/>
              <a:ext cx="14945994" cy="8839200"/>
            </a:xfrm>
            <a:custGeom>
              <a:avLst/>
              <a:gdLst/>
              <a:ahLst/>
              <a:cxnLst/>
              <a:rect l="l" t="t" r="r" b="b"/>
              <a:pathLst>
                <a:path w="14945994" h="8839200">
                  <a:moveTo>
                    <a:pt x="5383352" y="0"/>
                  </a:moveTo>
                  <a:lnTo>
                    <a:pt x="5361013" y="0"/>
                  </a:lnTo>
                  <a:lnTo>
                    <a:pt x="5220703" y="0"/>
                  </a:lnTo>
                  <a:lnTo>
                    <a:pt x="5220703" y="11163"/>
                  </a:lnTo>
                  <a:lnTo>
                    <a:pt x="11176" y="11163"/>
                  </a:lnTo>
                  <a:lnTo>
                    <a:pt x="11176" y="6802031"/>
                  </a:lnTo>
                  <a:lnTo>
                    <a:pt x="11176" y="6884187"/>
                  </a:lnTo>
                  <a:lnTo>
                    <a:pt x="0" y="6884187"/>
                  </a:lnTo>
                  <a:lnTo>
                    <a:pt x="0" y="7024776"/>
                  </a:lnTo>
                  <a:lnTo>
                    <a:pt x="22339" y="7024776"/>
                  </a:lnTo>
                  <a:lnTo>
                    <a:pt x="763143" y="7024776"/>
                  </a:lnTo>
                  <a:lnTo>
                    <a:pt x="763143" y="7013613"/>
                  </a:lnTo>
                  <a:lnTo>
                    <a:pt x="763143" y="7002450"/>
                  </a:lnTo>
                  <a:lnTo>
                    <a:pt x="763143" y="6884187"/>
                  </a:lnTo>
                  <a:lnTo>
                    <a:pt x="1259166" y="6884187"/>
                  </a:lnTo>
                  <a:lnTo>
                    <a:pt x="1259166" y="7002450"/>
                  </a:lnTo>
                  <a:lnTo>
                    <a:pt x="1259166" y="7013613"/>
                  </a:lnTo>
                  <a:lnTo>
                    <a:pt x="1259166" y="7024776"/>
                  </a:lnTo>
                  <a:lnTo>
                    <a:pt x="5361013" y="7024776"/>
                  </a:lnTo>
                  <a:lnTo>
                    <a:pt x="5383352" y="7024776"/>
                  </a:lnTo>
                  <a:lnTo>
                    <a:pt x="5383352" y="0"/>
                  </a:lnTo>
                  <a:close/>
                </a:path>
                <a:path w="14945994" h="8839200">
                  <a:moveTo>
                    <a:pt x="14618843" y="3152470"/>
                  </a:moveTo>
                  <a:lnTo>
                    <a:pt x="14590471" y="3152470"/>
                  </a:lnTo>
                  <a:lnTo>
                    <a:pt x="14590471" y="3647770"/>
                  </a:lnTo>
                  <a:lnTo>
                    <a:pt x="14618843" y="3647770"/>
                  </a:lnTo>
                  <a:lnTo>
                    <a:pt x="14618843" y="3152470"/>
                  </a:lnTo>
                  <a:close/>
                </a:path>
                <a:path w="14945994" h="8839200">
                  <a:moveTo>
                    <a:pt x="14945894" y="8782812"/>
                  </a:moveTo>
                  <a:lnTo>
                    <a:pt x="14604657" y="8782812"/>
                  </a:lnTo>
                  <a:lnTo>
                    <a:pt x="14604657" y="8796782"/>
                  </a:lnTo>
                  <a:lnTo>
                    <a:pt x="14590471" y="8796782"/>
                  </a:lnTo>
                  <a:lnTo>
                    <a:pt x="14590471" y="8810752"/>
                  </a:lnTo>
                  <a:lnTo>
                    <a:pt x="14590471" y="8838692"/>
                  </a:lnTo>
                  <a:lnTo>
                    <a:pt x="14618843" y="8838692"/>
                  </a:lnTo>
                  <a:lnTo>
                    <a:pt x="14618843" y="8810752"/>
                  </a:lnTo>
                  <a:lnTo>
                    <a:pt x="14945894" y="8810752"/>
                  </a:lnTo>
                  <a:lnTo>
                    <a:pt x="14945894" y="8796782"/>
                  </a:lnTo>
                  <a:lnTo>
                    <a:pt x="14945894" y="8782812"/>
                  </a:lnTo>
                  <a:close/>
                </a:path>
                <a:path w="14945994" h="8839200">
                  <a:moveTo>
                    <a:pt x="14945894" y="6215570"/>
                  </a:moveTo>
                  <a:lnTo>
                    <a:pt x="14604657" y="6215570"/>
                  </a:lnTo>
                  <a:lnTo>
                    <a:pt x="14604657" y="6229540"/>
                  </a:lnTo>
                  <a:lnTo>
                    <a:pt x="14590471" y="6229540"/>
                  </a:lnTo>
                  <a:lnTo>
                    <a:pt x="14590471" y="8782240"/>
                  </a:lnTo>
                  <a:lnTo>
                    <a:pt x="14618843" y="8782240"/>
                  </a:lnTo>
                  <a:lnTo>
                    <a:pt x="14618843" y="8286940"/>
                  </a:lnTo>
                  <a:lnTo>
                    <a:pt x="14945894" y="8286940"/>
                  </a:lnTo>
                  <a:lnTo>
                    <a:pt x="14945894" y="8257730"/>
                  </a:lnTo>
                  <a:lnTo>
                    <a:pt x="14618843" y="8257730"/>
                  </a:lnTo>
                  <a:lnTo>
                    <a:pt x="14618843" y="7776400"/>
                  </a:lnTo>
                  <a:lnTo>
                    <a:pt x="14945894" y="7776400"/>
                  </a:lnTo>
                  <a:lnTo>
                    <a:pt x="14945894" y="7747190"/>
                  </a:lnTo>
                  <a:lnTo>
                    <a:pt x="14618843" y="7747190"/>
                  </a:lnTo>
                  <a:lnTo>
                    <a:pt x="14618843" y="7264590"/>
                  </a:lnTo>
                  <a:lnTo>
                    <a:pt x="14945894" y="7264590"/>
                  </a:lnTo>
                  <a:lnTo>
                    <a:pt x="14945894" y="7236650"/>
                  </a:lnTo>
                  <a:lnTo>
                    <a:pt x="14618843" y="7236650"/>
                  </a:lnTo>
                  <a:lnTo>
                    <a:pt x="14618843" y="6754050"/>
                  </a:lnTo>
                  <a:lnTo>
                    <a:pt x="14945894" y="6754050"/>
                  </a:lnTo>
                  <a:lnTo>
                    <a:pt x="14945894" y="6726110"/>
                  </a:lnTo>
                  <a:lnTo>
                    <a:pt x="14618843" y="6726110"/>
                  </a:lnTo>
                  <a:lnTo>
                    <a:pt x="14618843" y="6243510"/>
                  </a:lnTo>
                  <a:lnTo>
                    <a:pt x="14945894" y="6243510"/>
                  </a:lnTo>
                  <a:lnTo>
                    <a:pt x="14945894" y="6229540"/>
                  </a:lnTo>
                  <a:lnTo>
                    <a:pt x="14945894" y="6215570"/>
                  </a:lnTo>
                  <a:close/>
                </a:path>
                <a:path w="14945994" h="8839200">
                  <a:moveTo>
                    <a:pt x="14945894" y="3648329"/>
                  </a:moveTo>
                  <a:lnTo>
                    <a:pt x="14604657" y="3648329"/>
                  </a:lnTo>
                  <a:lnTo>
                    <a:pt x="14604657" y="3662299"/>
                  </a:lnTo>
                  <a:lnTo>
                    <a:pt x="14590471" y="3662299"/>
                  </a:lnTo>
                  <a:lnTo>
                    <a:pt x="14590471" y="6214999"/>
                  </a:lnTo>
                  <a:lnTo>
                    <a:pt x="14618843" y="6214999"/>
                  </a:lnTo>
                  <a:lnTo>
                    <a:pt x="14618843" y="5719699"/>
                  </a:lnTo>
                  <a:lnTo>
                    <a:pt x="14945894" y="5719699"/>
                  </a:lnTo>
                  <a:lnTo>
                    <a:pt x="14945894" y="5690489"/>
                  </a:lnTo>
                  <a:lnTo>
                    <a:pt x="14618843" y="5690489"/>
                  </a:lnTo>
                  <a:lnTo>
                    <a:pt x="14618843" y="5209159"/>
                  </a:lnTo>
                  <a:lnTo>
                    <a:pt x="14945894" y="5209159"/>
                  </a:lnTo>
                  <a:lnTo>
                    <a:pt x="14945894" y="5179949"/>
                  </a:lnTo>
                  <a:lnTo>
                    <a:pt x="14618843" y="5179949"/>
                  </a:lnTo>
                  <a:lnTo>
                    <a:pt x="14618843" y="4697349"/>
                  </a:lnTo>
                  <a:lnTo>
                    <a:pt x="14945894" y="4697349"/>
                  </a:lnTo>
                  <a:lnTo>
                    <a:pt x="14945894" y="4669409"/>
                  </a:lnTo>
                  <a:lnTo>
                    <a:pt x="14618843" y="4669409"/>
                  </a:lnTo>
                  <a:lnTo>
                    <a:pt x="14618843" y="4186809"/>
                  </a:lnTo>
                  <a:lnTo>
                    <a:pt x="14945894" y="4186809"/>
                  </a:lnTo>
                  <a:lnTo>
                    <a:pt x="14945894" y="4158869"/>
                  </a:lnTo>
                  <a:lnTo>
                    <a:pt x="14618843" y="4158869"/>
                  </a:lnTo>
                  <a:lnTo>
                    <a:pt x="14618843" y="3676269"/>
                  </a:lnTo>
                  <a:lnTo>
                    <a:pt x="14945894" y="3676269"/>
                  </a:lnTo>
                  <a:lnTo>
                    <a:pt x="14945894" y="3662299"/>
                  </a:lnTo>
                  <a:lnTo>
                    <a:pt x="14945894" y="36483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10369" y="1263166"/>
              <a:ext cx="5452745" cy="7069455"/>
            </a:xfrm>
            <a:custGeom>
              <a:avLst/>
              <a:gdLst/>
              <a:ahLst/>
              <a:cxnLst/>
              <a:rect l="l" t="t" r="r" b="b"/>
              <a:pathLst>
                <a:path w="5452745" h="7069455">
                  <a:moveTo>
                    <a:pt x="5452440" y="0"/>
                  </a:moveTo>
                  <a:lnTo>
                    <a:pt x="0" y="0"/>
                  </a:lnTo>
                  <a:lnTo>
                    <a:pt x="0" y="521970"/>
                  </a:lnTo>
                  <a:lnTo>
                    <a:pt x="0" y="6986918"/>
                  </a:lnTo>
                  <a:lnTo>
                    <a:pt x="0" y="7069074"/>
                  </a:lnTo>
                  <a:lnTo>
                    <a:pt x="5452440" y="7069074"/>
                  </a:lnTo>
                  <a:lnTo>
                    <a:pt x="5452440" y="6986918"/>
                  </a:lnTo>
                  <a:lnTo>
                    <a:pt x="5452440" y="521970"/>
                  </a:lnTo>
                  <a:lnTo>
                    <a:pt x="5452440" y="0"/>
                  </a:lnTo>
                  <a:close/>
                </a:path>
              </a:pathLst>
            </a:custGeom>
            <a:solidFill>
              <a:srgbClr val="FF66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8243" y="1252003"/>
              <a:ext cx="8773160" cy="8522335"/>
            </a:xfrm>
            <a:custGeom>
              <a:avLst/>
              <a:gdLst/>
              <a:ahLst/>
              <a:cxnLst/>
              <a:rect l="l" t="t" r="r" b="b"/>
              <a:pathLst>
                <a:path w="8773160" h="8522335">
                  <a:moveTo>
                    <a:pt x="1028827" y="256971"/>
                  </a:moveTo>
                  <a:lnTo>
                    <a:pt x="1004379" y="256971"/>
                  </a:lnTo>
                  <a:lnTo>
                    <a:pt x="24460" y="256971"/>
                  </a:lnTo>
                  <a:lnTo>
                    <a:pt x="0" y="256971"/>
                  </a:lnTo>
                  <a:lnTo>
                    <a:pt x="0" y="1288910"/>
                  </a:lnTo>
                  <a:lnTo>
                    <a:pt x="24460" y="1288910"/>
                  </a:lnTo>
                  <a:lnTo>
                    <a:pt x="1004379" y="1288910"/>
                  </a:lnTo>
                  <a:lnTo>
                    <a:pt x="1028827" y="1288910"/>
                  </a:lnTo>
                  <a:lnTo>
                    <a:pt x="1028827" y="256971"/>
                  </a:lnTo>
                  <a:close/>
                </a:path>
                <a:path w="8773160" h="8522335">
                  <a:moveTo>
                    <a:pt x="3627005" y="7069074"/>
                  </a:moveTo>
                  <a:lnTo>
                    <a:pt x="2643289" y="7069074"/>
                  </a:lnTo>
                  <a:lnTo>
                    <a:pt x="2643289" y="533133"/>
                  </a:lnTo>
                  <a:lnTo>
                    <a:pt x="2620962" y="533133"/>
                  </a:lnTo>
                  <a:lnTo>
                    <a:pt x="2620962" y="7091413"/>
                  </a:lnTo>
                  <a:lnTo>
                    <a:pt x="2643289" y="7091413"/>
                  </a:lnTo>
                  <a:lnTo>
                    <a:pt x="3627005" y="7091413"/>
                  </a:lnTo>
                  <a:lnTo>
                    <a:pt x="3627005" y="7069074"/>
                  </a:lnTo>
                  <a:close/>
                </a:path>
                <a:path w="8773160" h="8522335">
                  <a:moveTo>
                    <a:pt x="8095272" y="0"/>
                  </a:moveTo>
                  <a:lnTo>
                    <a:pt x="8073403" y="0"/>
                  </a:lnTo>
                  <a:lnTo>
                    <a:pt x="2851645" y="0"/>
                  </a:lnTo>
                  <a:lnTo>
                    <a:pt x="2851645" y="22326"/>
                  </a:lnTo>
                  <a:lnTo>
                    <a:pt x="8073403" y="22326"/>
                  </a:lnTo>
                  <a:lnTo>
                    <a:pt x="8073403" y="7069074"/>
                  </a:lnTo>
                  <a:lnTo>
                    <a:pt x="4123029" y="7069074"/>
                  </a:lnTo>
                  <a:lnTo>
                    <a:pt x="4123029" y="7091413"/>
                  </a:lnTo>
                  <a:lnTo>
                    <a:pt x="8073403" y="7091413"/>
                  </a:lnTo>
                  <a:lnTo>
                    <a:pt x="8095272" y="7091413"/>
                  </a:lnTo>
                  <a:lnTo>
                    <a:pt x="8095272" y="0"/>
                  </a:lnTo>
                  <a:close/>
                </a:path>
                <a:path w="8773160" h="8522335">
                  <a:moveTo>
                    <a:pt x="8772601" y="7490155"/>
                  </a:moveTo>
                  <a:lnTo>
                    <a:pt x="8748141" y="7490155"/>
                  </a:lnTo>
                  <a:lnTo>
                    <a:pt x="7768222" y="7490155"/>
                  </a:lnTo>
                  <a:lnTo>
                    <a:pt x="7743761" y="7490155"/>
                  </a:lnTo>
                  <a:lnTo>
                    <a:pt x="7743761" y="8522094"/>
                  </a:lnTo>
                  <a:lnTo>
                    <a:pt x="7768222" y="8522094"/>
                  </a:lnTo>
                  <a:lnTo>
                    <a:pt x="8748141" y="8522094"/>
                  </a:lnTo>
                  <a:lnTo>
                    <a:pt x="8772601" y="8522094"/>
                  </a:lnTo>
                  <a:lnTo>
                    <a:pt x="8772601" y="7490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04893" y="8242995"/>
              <a:ext cx="1021715" cy="1017905"/>
            </a:xfrm>
            <a:custGeom>
              <a:avLst/>
              <a:gdLst/>
              <a:ahLst/>
              <a:cxnLst/>
              <a:rect l="l" t="t" r="r" b="b"/>
              <a:pathLst>
                <a:path w="1021715" h="1017904">
                  <a:moveTo>
                    <a:pt x="1021401" y="1017363"/>
                  </a:moveTo>
                  <a:lnTo>
                    <a:pt x="0" y="1017363"/>
                  </a:lnTo>
                  <a:lnTo>
                    <a:pt x="0" y="0"/>
                  </a:lnTo>
                  <a:lnTo>
                    <a:pt x="1021401" y="0"/>
                  </a:lnTo>
                  <a:lnTo>
                    <a:pt x="1021401" y="1017363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92657" y="8230768"/>
              <a:ext cx="1045210" cy="1042035"/>
            </a:xfrm>
            <a:custGeom>
              <a:avLst/>
              <a:gdLst/>
              <a:ahLst/>
              <a:cxnLst/>
              <a:rect l="l" t="t" r="r" b="b"/>
              <a:pathLst>
                <a:path w="1045210" h="1042034">
                  <a:moveTo>
                    <a:pt x="1044816" y="0"/>
                  </a:moveTo>
                  <a:lnTo>
                    <a:pt x="1021397" y="0"/>
                  </a:lnTo>
                  <a:lnTo>
                    <a:pt x="1021397" y="24460"/>
                  </a:lnTo>
                  <a:lnTo>
                    <a:pt x="1021397" y="1017371"/>
                  </a:lnTo>
                  <a:lnTo>
                    <a:pt x="24460" y="1017371"/>
                  </a:lnTo>
                  <a:lnTo>
                    <a:pt x="24460" y="24460"/>
                  </a:lnTo>
                  <a:lnTo>
                    <a:pt x="1021397" y="24460"/>
                  </a:lnTo>
                  <a:lnTo>
                    <a:pt x="1021397" y="0"/>
                  </a:lnTo>
                  <a:lnTo>
                    <a:pt x="24460" y="0"/>
                  </a:lnTo>
                  <a:lnTo>
                    <a:pt x="0" y="0"/>
                  </a:lnTo>
                  <a:lnTo>
                    <a:pt x="0" y="1041819"/>
                  </a:lnTo>
                  <a:lnTo>
                    <a:pt x="24460" y="1041819"/>
                  </a:lnTo>
                  <a:lnTo>
                    <a:pt x="1021397" y="1041819"/>
                  </a:lnTo>
                  <a:lnTo>
                    <a:pt x="1044816" y="1041819"/>
                  </a:lnTo>
                  <a:lnTo>
                    <a:pt x="1044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870809" y="726985"/>
              <a:ext cx="7580630" cy="8093709"/>
            </a:xfrm>
            <a:custGeom>
              <a:avLst/>
              <a:gdLst/>
              <a:ahLst/>
              <a:cxnLst/>
              <a:rect l="l" t="t" r="r" b="b"/>
              <a:pathLst>
                <a:path w="7580630" h="8093709">
                  <a:moveTo>
                    <a:pt x="7580630" y="0"/>
                  </a:moveTo>
                  <a:lnTo>
                    <a:pt x="0" y="0"/>
                  </a:lnTo>
                  <a:lnTo>
                    <a:pt x="0" y="48044"/>
                  </a:lnTo>
                  <a:lnTo>
                    <a:pt x="0" y="8023834"/>
                  </a:lnTo>
                  <a:lnTo>
                    <a:pt x="0" y="8093405"/>
                  </a:lnTo>
                  <a:lnTo>
                    <a:pt x="7580630" y="8093405"/>
                  </a:lnTo>
                  <a:lnTo>
                    <a:pt x="7580630" y="8023834"/>
                  </a:lnTo>
                  <a:lnTo>
                    <a:pt x="7580630" y="48044"/>
                  </a:lnTo>
                  <a:lnTo>
                    <a:pt x="7580630" y="0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774720" y="678941"/>
              <a:ext cx="7771765" cy="8235315"/>
            </a:xfrm>
            <a:custGeom>
              <a:avLst/>
              <a:gdLst/>
              <a:ahLst/>
              <a:cxnLst/>
              <a:rect l="l" t="t" r="r" b="b"/>
              <a:pathLst>
                <a:path w="7771764" h="8235315">
                  <a:moveTo>
                    <a:pt x="7771270" y="0"/>
                  </a:moveTo>
                  <a:lnTo>
                    <a:pt x="7676718" y="0"/>
                  </a:lnTo>
                  <a:lnTo>
                    <a:pt x="96088" y="0"/>
                  </a:lnTo>
                  <a:lnTo>
                    <a:pt x="0" y="0"/>
                  </a:lnTo>
                  <a:lnTo>
                    <a:pt x="0" y="8234858"/>
                  </a:lnTo>
                  <a:lnTo>
                    <a:pt x="96088" y="8234858"/>
                  </a:lnTo>
                  <a:lnTo>
                    <a:pt x="5163807" y="8234858"/>
                  </a:lnTo>
                  <a:lnTo>
                    <a:pt x="5163807" y="8141449"/>
                  </a:lnTo>
                  <a:lnTo>
                    <a:pt x="96088" y="8141449"/>
                  </a:lnTo>
                  <a:lnTo>
                    <a:pt x="96088" y="96088"/>
                  </a:lnTo>
                  <a:lnTo>
                    <a:pt x="7676718" y="96088"/>
                  </a:lnTo>
                  <a:lnTo>
                    <a:pt x="7676718" y="8141449"/>
                  </a:lnTo>
                  <a:lnTo>
                    <a:pt x="5685231" y="8141449"/>
                  </a:lnTo>
                  <a:lnTo>
                    <a:pt x="5685231" y="8234858"/>
                  </a:lnTo>
                  <a:lnTo>
                    <a:pt x="7676718" y="8234858"/>
                  </a:lnTo>
                  <a:lnTo>
                    <a:pt x="7771270" y="8234858"/>
                  </a:lnTo>
                  <a:lnTo>
                    <a:pt x="77712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08488" y="748723"/>
              <a:ext cx="1021715" cy="1036955"/>
            </a:xfrm>
            <a:custGeom>
              <a:avLst/>
              <a:gdLst/>
              <a:ahLst/>
              <a:cxnLst/>
              <a:rect l="l" t="t" r="r" b="b"/>
              <a:pathLst>
                <a:path w="1021714" h="1036955">
                  <a:moveTo>
                    <a:pt x="1021401" y="1036412"/>
                  </a:moveTo>
                  <a:lnTo>
                    <a:pt x="0" y="1036412"/>
                  </a:lnTo>
                  <a:lnTo>
                    <a:pt x="0" y="0"/>
                  </a:lnTo>
                  <a:lnTo>
                    <a:pt x="1021401" y="0"/>
                  </a:lnTo>
                  <a:lnTo>
                    <a:pt x="1021401" y="1036412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96248" y="736497"/>
              <a:ext cx="1045210" cy="1060450"/>
            </a:xfrm>
            <a:custGeom>
              <a:avLst/>
              <a:gdLst/>
              <a:ahLst/>
              <a:cxnLst/>
              <a:rect l="l" t="t" r="r" b="b"/>
              <a:pathLst>
                <a:path w="1045210" h="1060450">
                  <a:moveTo>
                    <a:pt x="1044816" y="0"/>
                  </a:moveTo>
                  <a:lnTo>
                    <a:pt x="1021410" y="0"/>
                  </a:lnTo>
                  <a:lnTo>
                    <a:pt x="1021410" y="24460"/>
                  </a:lnTo>
                  <a:lnTo>
                    <a:pt x="1021410" y="1036421"/>
                  </a:lnTo>
                  <a:lnTo>
                    <a:pt x="24460" y="1036421"/>
                  </a:lnTo>
                  <a:lnTo>
                    <a:pt x="24460" y="24460"/>
                  </a:lnTo>
                  <a:lnTo>
                    <a:pt x="1021410" y="24460"/>
                  </a:lnTo>
                  <a:lnTo>
                    <a:pt x="1021410" y="0"/>
                  </a:lnTo>
                  <a:lnTo>
                    <a:pt x="24460" y="0"/>
                  </a:lnTo>
                  <a:lnTo>
                    <a:pt x="0" y="0"/>
                  </a:lnTo>
                  <a:lnTo>
                    <a:pt x="0" y="1059840"/>
                  </a:lnTo>
                  <a:lnTo>
                    <a:pt x="24460" y="1059840"/>
                  </a:lnTo>
                  <a:lnTo>
                    <a:pt x="1021410" y="1059840"/>
                  </a:lnTo>
                  <a:lnTo>
                    <a:pt x="1044816" y="1059840"/>
                  </a:lnTo>
                  <a:lnTo>
                    <a:pt x="1044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938536" y="8750811"/>
              <a:ext cx="521970" cy="504190"/>
            </a:xfrm>
            <a:custGeom>
              <a:avLst/>
              <a:gdLst/>
              <a:ahLst/>
              <a:cxnLst/>
              <a:rect l="l" t="t" r="r" b="b"/>
              <a:pathLst>
                <a:path w="521969" h="504190">
                  <a:moveTo>
                    <a:pt x="521426" y="503591"/>
                  </a:moveTo>
                  <a:lnTo>
                    <a:pt x="0" y="503591"/>
                  </a:lnTo>
                  <a:lnTo>
                    <a:pt x="0" y="0"/>
                  </a:lnTo>
                  <a:lnTo>
                    <a:pt x="521426" y="0"/>
                  </a:lnTo>
                  <a:lnTo>
                    <a:pt x="521426" y="50359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929866" y="8742158"/>
              <a:ext cx="539115" cy="521334"/>
            </a:xfrm>
            <a:custGeom>
              <a:avLst/>
              <a:gdLst/>
              <a:ahLst/>
              <a:cxnLst/>
              <a:rect l="l" t="t" r="r" b="b"/>
              <a:pathLst>
                <a:path w="539115" h="521334">
                  <a:moveTo>
                    <a:pt x="538746" y="0"/>
                  </a:moveTo>
                  <a:lnTo>
                    <a:pt x="521423" y="0"/>
                  </a:lnTo>
                  <a:lnTo>
                    <a:pt x="521423" y="17322"/>
                  </a:lnTo>
                  <a:lnTo>
                    <a:pt x="521423" y="503593"/>
                  </a:lnTo>
                  <a:lnTo>
                    <a:pt x="17322" y="503593"/>
                  </a:lnTo>
                  <a:lnTo>
                    <a:pt x="17322" y="17322"/>
                  </a:lnTo>
                  <a:lnTo>
                    <a:pt x="521423" y="17322"/>
                  </a:lnTo>
                  <a:lnTo>
                    <a:pt x="521423" y="0"/>
                  </a:lnTo>
                  <a:lnTo>
                    <a:pt x="17322" y="0"/>
                  </a:lnTo>
                  <a:lnTo>
                    <a:pt x="0" y="0"/>
                  </a:lnTo>
                  <a:lnTo>
                    <a:pt x="0" y="520915"/>
                  </a:lnTo>
                  <a:lnTo>
                    <a:pt x="17322" y="520915"/>
                  </a:lnTo>
                  <a:lnTo>
                    <a:pt x="521423" y="520915"/>
                  </a:lnTo>
                  <a:lnTo>
                    <a:pt x="538746" y="520915"/>
                  </a:lnTo>
                  <a:lnTo>
                    <a:pt x="5387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923453" y="9522650"/>
              <a:ext cx="496570" cy="504190"/>
            </a:xfrm>
            <a:custGeom>
              <a:avLst/>
              <a:gdLst/>
              <a:ahLst/>
              <a:cxnLst/>
              <a:rect l="l" t="t" r="r" b="b"/>
              <a:pathLst>
                <a:path w="496570" h="504190">
                  <a:moveTo>
                    <a:pt x="496025" y="503591"/>
                  </a:moveTo>
                  <a:lnTo>
                    <a:pt x="0" y="503591"/>
                  </a:lnTo>
                  <a:lnTo>
                    <a:pt x="0" y="0"/>
                  </a:lnTo>
                  <a:lnTo>
                    <a:pt x="496025" y="0"/>
                  </a:lnTo>
                  <a:lnTo>
                    <a:pt x="496025" y="50359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914786" y="9514001"/>
              <a:ext cx="513715" cy="521334"/>
            </a:xfrm>
            <a:custGeom>
              <a:avLst/>
              <a:gdLst/>
              <a:ahLst/>
              <a:cxnLst/>
              <a:rect l="l" t="t" r="r" b="b"/>
              <a:pathLst>
                <a:path w="513714" h="521334">
                  <a:moveTo>
                    <a:pt x="513346" y="0"/>
                  </a:moveTo>
                  <a:lnTo>
                    <a:pt x="496023" y="0"/>
                  </a:lnTo>
                  <a:lnTo>
                    <a:pt x="496023" y="17310"/>
                  </a:lnTo>
                  <a:lnTo>
                    <a:pt x="496023" y="503593"/>
                  </a:lnTo>
                  <a:lnTo>
                    <a:pt x="17322" y="503593"/>
                  </a:lnTo>
                  <a:lnTo>
                    <a:pt x="17322" y="17310"/>
                  </a:lnTo>
                  <a:lnTo>
                    <a:pt x="496023" y="17310"/>
                  </a:lnTo>
                  <a:lnTo>
                    <a:pt x="496023" y="0"/>
                  </a:lnTo>
                  <a:lnTo>
                    <a:pt x="17322" y="0"/>
                  </a:lnTo>
                  <a:lnTo>
                    <a:pt x="0" y="0"/>
                  </a:lnTo>
                  <a:lnTo>
                    <a:pt x="0" y="520903"/>
                  </a:lnTo>
                  <a:lnTo>
                    <a:pt x="17322" y="520903"/>
                  </a:lnTo>
                  <a:lnTo>
                    <a:pt x="496023" y="520903"/>
                  </a:lnTo>
                  <a:lnTo>
                    <a:pt x="513346" y="520903"/>
                  </a:lnTo>
                  <a:lnTo>
                    <a:pt x="513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05256" y="8250084"/>
              <a:ext cx="496570" cy="493395"/>
            </a:xfrm>
            <a:custGeom>
              <a:avLst/>
              <a:gdLst/>
              <a:ahLst/>
              <a:cxnLst/>
              <a:rect l="l" t="t" r="r" b="b"/>
              <a:pathLst>
                <a:path w="496570" h="493395">
                  <a:moveTo>
                    <a:pt x="496025" y="492935"/>
                  </a:moveTo>
                  <a:lnTo>
                    <a:pt x="0" y="492935"/>
                  </a:lnTo>
                  <a:lnTo>
                    <a:pt x="0" y="0"/>
                  </a:lnTo>
                  <a:lnTo>
                    <a:pt x="496025" y="0"/>
                  </a:lnTo>
                  <a:lnTo>
                    <a:pt x="496025" y="49293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96588" y="8241435"/>
              <a:ext cx="513715" cy="510540"/>
            </a:xfrm>
            <a:custGeom>
              <a:avLst/>
              <a:gdLst/>
              <a:ahLst/>
              <a:cxnLst/>
              <a:rect l="l" t="t" r="r" b="b"/>
              <a:pathLst>
                <a:path w="513714" h="510540">
                  <a:moveTo>
                    <a:pt x="513346" y="0"/>
                  </a:moveTo>
                  <a:lnTo>
                    <a:pt x="496023" y="0"/>
                  </a:lnTo>
                  <a:lnTo>
                    <a:pt x="496023" y="17310"/>
                  </a:lnTo>
                  <a:lnTo>
                    <a:pt x="496023" y="492925"/>
                  </a:lnTo>
                  <a:lnTo>
                    <a:pt x="17322" y="492925"/>
                  </a:lnTo>
                  <a:lnTo>
                    <a:pt x="17322" y="17310"/>
                  </a:lnTo>
                  <a:lnTo>
                    <a:pt x="496023" y="17310"/>
                  </a:lnTo>
                  <a:lnTo>
                    <a:pt x="496023" y="0"/>
                  </a:lnTo>
                  <a:lnTo>
                    <a:pt x="17322" y="0"/>
                  </a:lnTo>
                  <a:lnTo>
                    <a:pt x="0" y="0"/>
                  </a:lnTo>
                  <a:lnTo>
                    <a:pt x="0" y="510247"/>
                  </a:lnTo>
                  <a:lnTo>
                    <a:pt x="17322" y="510247"/>
                  </a:lnTo>
                  <a:lnTo>
                    <a:pt x="496023" y="510247"/>
                  </a:lnTo>
                  <a:lnTo>
                    <a:pt x="513346" y="510247"/>
                  </a:lnTo>
                  <a:lnTo>
                    <a:pt x="513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67581" y="5447166"/>
              <a:ext cx="496570" cy="507365"/>
            </a:xfrm>
            <a:custGeom>
              <a:avLst/>
              <a:gdLst/>
              <a:ahLst/>
              <a:cxnLst/>
              <a:rect l="l" t="t" r="r" b="b"/>
              <a:pathLst>
                <a:path w="496570" h="507364">
                  <a:moveTo>
                    <a:pt x="496025" y="506766"/>
                  </a:moveTo>
                  <a:lnTo>
                    <a:pt x="0" y="506766"/>
                  </a:lnTo>
                  <a:lnTo>
                    <a:pt x="0" y="0"/>
                  </a:lnTo>
                  <a:lnTo>
                    <a:pt x="496025" y="0"/>
                  </a:lnTo>
                  <a:lnTo>
                    <a:pt x="496025" y="50676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58912" y="5438507"/>
              <a:ext cx="513715" cy="524510"/>
            </a:xfrm>
            <a:custGeom>
              <a:avLst/>
              <a:gdLst/>
              <a:ahLst/>
              <a:cxnLst/>
              <a:rect l="l" t="t" r="r" b="b"/>
              <a:pathLst>
                <a:path w="513715" h="524510">
                  <a:moveTo>
                    <a:pt x="513346" y="0"/>
                  </a:moveTo>
                  <a:lnTo>
                    <a:pt x="496023" y="0"/>
                  </a:lnTo>
                  <a:lnTo>
                    <a:pt x="496023" y="17322"/>
                  </a:lnTo>
                  <a:lnTo>
                    <a:pt x="496023" y="506768"/>
                  </a:lnTo>
                  <a:lnTo>
                    <a:pt x="17322" y="506768"/>
                  </a:lnTo>
                  <a:lnTo>
                    <a:pt x="17322" y="17322"/>
                  </a:lnTo>
                  <a:lnTo>
                    <a:pt x="496023" y="17322"/>
                  </a:lnTo>
                  <a:lnTo>
                    <a:pt x="496023" y="0"/>
                  </a:lnTo>
                  <a:lnTo>
                    <a:pt x="17322" y="0"/>
                  </a:lnTo>
                  <a:lnTo>
                    <a:pt x="0" y="0"/>
                  </a:lnTo>
                  <a:lnTo>
                    <a:pt x="0" y="524090"/>
                  </a:lnTo>
                  <a:lnTo>
                    <a:pt x="17322" y="524090"/>
                  </a:lnTo>
                  <a:lnTo>
                    <a:pt x="496023" y="524090"/>
                  </a:lnTo>
                  <a:lnTo>
                    <a:pt x="513346" y="524090"/>
                  </a:lnTo>
                  <a:lnTo>
                    <a:pt x="513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617" y="1753853"/>
              <a:ext cx="3981449" cy="530542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744895" y="7528579"/>
            <a:ext cx="4194810" cy="5035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240">
                <a:latin typeface="Tahoma"/>
                <a:cs typeface="Tahoma"/>
              </a:rPr>
              <a:t>Adhitya</a:t>
            </a:r>
            <a:r>
              <a:rPr dirty="0" sz="3100" spc="-145">
                <a:latin typeface="Tahoma"/>
                <a:cs typeface="Tahoma"/>
              </a:rPr>
              <a:t> </a:t>
            </a:r>
            <a:r>
              <a:rPr dirty="0" sz="3100" spc="285">
                <a:latin typeface="Tahoma"/>
                <a:cs typeface="Tahoma"/>
              </a:rPr>
              <a:t>Primandhika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80967" y="783223"/>
            <a:ext cx="6760209" cy="4845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0700"/>
              </a:lnSpc>
              <a:spcBef>
                <a:spcPts val="100"/>
              </a:spcBef>
            </a:pPr>
            <a:r>
              <a:rPr dirty="0" sz="2200" spc="-65">
                <a:latin typeface="Verdana"/>
                <a:cs typeface="Verdana"/>
              </a:rPr>
              <a:t>Adhitya</a:t>
            </a:r>
            <a:r>
              <a:rPr dirty="0" sz="2200" spc="-60">
                <a:latin typeface="Verdana"/>
                <a:cs typeface="Verdana"/>
              </a:rPr>
              <a:t> </a:t>
            </a:r>
            <a:r>
              <a:rPr dirty="0" sz="2200" spc="-95">
                <a:latin typeface="Verdana"/>
                <a:cs typeface="Verdana"/>
              </a:rPr>
              <a:t>Primandhika,</a:t>
            </a:r>
            <a:r>
              <a:rPr dirty="0" sz="2200" spc="-90">
                <a:latin typeface="Verdana"/>
                <a:cs typeface="Verdana"/>
              </a:rPr>
              <a:t> </a:t>
            </a:r>
            <a:r>
              <a:rPr dirty="0" sz="2200" spc="-60">
                <a:latin typeface="Verdana"/>
                <a:cs typeface="Verdana"/>
              </a:rPr>
              <a:t>final</a:t>
            </a:r>
            <a:r>
              <a:rPr dirty="0" sz="2200" spc="-55">
                <a:latin typeface="Verdana"/>
                <a:cs typeface="Verdana"/>
              </a:rPr>
              <a:t> </a:t>
            </a:r>
            <a:r>
              <a:rPr dirty="0" sz="2200" spc="-60">
                <a:latin typeface="Verdana"/>
                <a:cs typeface="Verdana"/>
              </a:rPr>
              <a:t>year</a:t>
            </a:r>
            <a:r>
              <a:rPr dirty="0" sz="2200" spc="-55">
                <a:latin typeface="Verdana"/>
                <a:cs typeface="Verdana"/>
              </a:rPr>
              <a:t> undergraduate </a:t>
            </a:r>
            <a:r>
              <a:rPr dirty="0" sz="2200" spc="-50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student</a:t>
            </a:r>
            <a:r>
              <a:rPr dirty="0" sz="2200" spc="-30">
                <a:latin typeface="Verdana"/>
                <a:cs typeface="Verdana"/>
              </a:rPr>
              <a:t> </a:t>
            </a:r>
            <a:r>
              <a:rPr dirty="0" sz="2200" spc="-60">
                <a:latin typeface="Verdana"/>
                <a:cs typeface="Verdana"/>
              </a:rPr>
              <a:t>from</a:t>
            </a:r>
            <a:r>
              <a:rPr dirty="0" sz="2200" spc="-55">
                <a:latin typeface="Verdana"/>
                <a:cs typeface="Verdana"/>
              </a:rPr>
              <a:t> </a:t>
            </a:r>
            <a:r>
              <a:rPr dirty="0" sz="2200" spc="-100">
                <a:latin typeface="Verdana"/>
                <a:cs typeface="Verdana"/>
              </a:rPr>
              <a:t>Information</a:t>
            </a:r>
            <a:r>
              <a:rPr dirty="0" sz="2200" spc="-95">
                <a:latin typeface="Verdana"/>
                <a:cs typeface="Verdana"/>
              </a:rPr>
              <a:t> </a:t>
            </a:r>
            <a:r>
              <a:rPr dirty="0" sz="2200" spc="5">
                <a:latin typeface="Verdana"/>
                <a:cs typeface="Verdana"/>
              </a:rPr>
              <a:t>Technology </a:t>
            </a:r>
            <a:r>
              <a:rPr dirty="0" sz="2200" spc="-114">
                <a:latin typeface="Verdana"/>
                <a:cs typeface="Verdana"/>
              </a:rPr>
              <a:t>major</a:t>
            </a:r>
            <a:r>
              <a:rPr dirty="0" sz="2200" spc="-110">
                <a:latin typeface="Verdana"/>
                <a:cs typeface="Verdana"/>
              </a:rPr>
              <a:t> </a:t>
            </a:r>
            <a:r>
              <a:rPr dirty="0" sz="2200" spc="-114">
                <a:latin typeface="Verdana"/>
                <a:cs typeface="Verdana"/>
              </a:rPr>
              <a:t>in </a:t>
            </a:r>
            <a:r>
              <a:rPr dirty="0" sz="2200" spc="-110">
                <a:latin typeface="Verdana"/>
                <a:cs typeface="Verdana"/>
              </a:rPr>
              <a:t> </a:t>
            </a:r>
            <a:r>
              <a:rPr dirty="0" sz="2200" spc="-60">
                <a:latin typeface="Verdana"/>
                <a:cs typeface="Verdana"/>
              </a:rPr>
              <a:t>Universitas </a:t>
            </a:r>
            <a:r>
              <a:rPr dirty="0" sz="2200" spc="-70">
                <a:latin typeface="Verdana"/>
                <a:cs typeface="Verdana"/>
              </a:rPr>
              <a:t>Gadjah </a:t>
            </a:r>
            <a:r>
              <a:rPr dirty="0" sz="2200" spc="5">
                <a:latin typeface="Verdana"/>
                <a:cs typeface="Verdana"/>
              </a:rPr>
              <a:t>Mada </a:t>
            </a:r>
            <a:r>
              <a:rPr dirty="0" sz="2200" spc="-80">
                <a:latin typeface="Verdana"/>
                <a:cs typeface="Verdana"/>
              </a:rPr>
              <a:t>with </a:t>
            </a:r>
            <a:r>
              <a:rPr dirty="0" sz="2200" spc="-55">
                <a:latin typeface="Verdana"/>
                <a:cs typeface="Verdana"/>
              </a:rPr>
              <a:t>a </a:t>
            </a:r>
            <a:r>
              <a:rPr dirty="0" sz="2200" spc="-10">
                <a:latin typeface="Verdana"/>
                <a:cs typeface="Verdana"/>
              </a:rPr>
              <a:t>passion </a:t>
            </a:r>
            <a:r>
              <a:rPr dirty="0" sz="2200" spc="-25">
                <a:latin typeface="Verdana"/>
                <a:cs typeface="Verdana"/>
              </a:rPr>
              <a:t>for </a:t>
            </a:r>
            <a:r>
              <a:rPr dirty="0" sz="2200" spc="-45">
                <a:latin typeface="Verdana"/>
                <a:cs typeface="Verdana"/>
              </a:rPr>
              <a:t>data </a:t>
            </a:r>
            <a:r>
              <a:rPr dirty="0" sz="2200" spc="-40">
                <a:latin typeface="Verdana"/>
                <a:cs typeface="Verdana"/>
              </a:rPr>
              <a:t> </a:t>
            </a:r>
            <a:r>
              <a:rPr dirty="0" sz="2200" spc="5">
                <a:latin typeface="Verdana"/>
                <a:cs typeface="Verdana"/>
              </a:rPr>
              <a:t>science. </a:t>
            </a:r>
            <a:r>
              <a:rPr dirty="0" sz="2200" spc="-40">
                <a:latin typeface="Verdana"/>
                <a:cs typeface="Verdana"/>
              </a:rPr>
              <a:t>Proven </a:t>
            </a:r>
            <a:r>
              <a:rPr dirty="0" sz="2200" spc="-5">
                <a:latin typeface="Verdana"/>
                <a:cs typeface="Verdana"/>
              </a:rPr>
              <a:t>experience </a:t>
            </a:r>
            <a:r>
              <a:rPr dirty="0" sz="2200" spc="10">
                <a:latin typeface="Verdana"/>
                <a:cs typeface="Verdana"/>
              </a:rPr>
              <a:t>as </a:t>
            </a:r>
            <a:r>
              <a:rPr dirty="0" sz="2200" spc="-55">
                <a:latin typeface="Verdana"/>
                <a:cs typeface="Verdana"/>
              </a:rPr>
              <a:t>a </a:t>
            </a:r>
            <a:r>
              <a:rPr dirty="0" sz="2200" spc="-75">
                <a:latin typeface="Verdana"/>
                <a:cs typeface="Verdana"/>
              </a:rPr>
              <a:t>Data </a:t>
            </a:r>
            <a:r>
              <a:rPr dirty="0" sz="2200" spc="-50">
                <a:latin typeface="Verdana"/>
                <a:cs typeface="Verdana"/>
              </a:rPr>
              <a:t>Engineer </a:t>
            </a:r>
            <a:r>
              <a:rPr dirty="0" sz="2200" spc="-45">
                <a:latin typeface="Verdana"/>
                <a:cs typeface="Verdana"/>
              </a:rPr>
              <a:t> </a:t>
            </a:r>
            <a:r>
              <a:rPr dirty="0" sz="2200" spc="-145">
                <a:latin typeface="Verdana"/>
                <a:cs typeface="Verdana"/>
              </a:rPr>
              <a:t>Intern,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-30">
                <a:latin typeface="Verdana"/>
                <a:cs typeface="Verdana"/>
              </a:rPr>
              <a:t>where</a:t>
            </a:r>
            <a:r>
              <a:rPr dirty="0" sz="2200" spc="-25">
                <a:latin typeface="Verdana"/>
                <a:cs typeface="Verdana"/>
              </a:rPr>
              <a:t> </a:t>
            </a:r>
            <a:r>
              <a:rPr dirty="0" sz="2200" spc="-375">
                <a:latin typeface="Verdana"/>
                <a:cs typeface="Verdana"/>
              </a:rPr>
              <a:t>I</a:t>
            </a:r>
            <a:r>
              <a:rPr dirty="0" sz="2200" spc="-370">
                <a:latin typeface="Verdana"/>
                <a:cs typeface="Verdana"/>
              </a:rPr>
              <a:t> </a:t>
            </a:r>
            <a:r>
              <a:rPr dirty="0" sz="2200" spc="15">
                <a:latin typeface="Verdana"/>
                <a:cs typeface="Verdana"/>
              </a:rPr>
              <a:t>developed</a:t>
            </a:r>
            <a:r>
              <a:rPr dirty="0" sz="2200" spc="20">
                <a:latin typeface="Verdana"/>
                <a:cs typeface="Verdana"/>
              </a:rPr>
              <a:t> </a:t>
            </a:r>
            <a:r>
              <a:rPr dirty="0" sz="2200" spc="-95">
                <a:latin typeface="Verdana"/>
                <a:cs typeface="Verdana"/>
              </a:rPr>
              <a:t>an</a:t>
            </a:r>
            <a:r>
              <a:rPr dirty="0" sz="2200" spc="-90">
                <a:latin typeface="Verdana"/>
                <a:cs typeface="Verdana"/>
              </a:rPr>
              <a:t> </a:t>
            </a:r>
            <a:r>
              <a:rPr dirty="0" sz="2200" spc="-95">
                <a:latin typeface="Verdana"/>
                <a:cs typeface="Verdana"/>
              </a:rPr>
              <a:t>API</a:t>
            </a:r>
            <a:r>
              <a:rPr dirty="0" sz="2200" spc="-90">
                <a:latin typeface="Verdana"/>
                <a:cs typeface="Verdana"/>
              </a:rPr>
              <a:t> </a:t>
            </a:r>
            <a:r>
              <a:rPr dirty="0" sz="2200" spc="-55">
                <a:latin typeface="Verdana"/>
                <a:cs typeface="Verdana"/>
              </a:rPr>
              <a:t>and</a:t>
            </a:r>
            <a:r>
              <a:rPr dirty="0" sz="2200" spc="-50">
                <a:latin typeface="Verdana"/>
                <a:cs typeface="Verdana"/>
              </a:rPr>
              <a:t> </a:t>
            </a:r>
            <a:r>
              <a:rPr dirty="0" sz="2200" spc="-15">
                <a:latin typeface="Verdana"/>
                <a:cs typeface="Verdana"/>
              </a:rPr>
              <a:t>it’s </a:t>
            </a:r>
            <a:r>
              <a:rPr dirty="0" sz="2200" spc="-10">
                <a:latin typeface="Verdana"/>
                <a:cs typeface="Verdana"/>
              </a:rPr>
              <a:t> </a:t>
            </a:r>
            <a:r>
              <a:rPr dirty="0" sz="2200" spc="-40">
                <a:latin typeface="Verdana"/>
                <a:cs typeface="Verdana"/>
              </a:rPr>
              <a:t>documentation </a:t>
            </a:r>
            <a:r>
              <a:rPr dirty="0" sz="2200" spc="-25">
                <a:latin typeface="Verdana"/>
                <a:cs typeface="Verdana"/>
              </a:rPr>
              <a:t>for </a:t>
            </a:r>
            <a:r>
              <a:rPr dirty="0" sz="2200" spc="-15">
                <a:latin typeface="Verdana"/>
                <a:cs typeface="Verdana"/>
              </a:rPr>
              <a:t>hotel </a:t>
            </a:r>
            <a:r>
              <a:rPr dirty="0" sz="2200" spc="-25">
                <a:latin typeface="Verdana"/>
                <a:cs typeface="Verdana"/>
              </a:rPr>
              <a:t>performance </a:t>
            </a:r>
            <a:r>
              <a:rPr dirty="0" sz="2200" spc="-75">
                <a:latin typeface="Verdana"/>
                <a:cs typeface="Verdana"/>
              </a:rPr>
              <a:t>monitoring </a:t>
            </a:r>
            <a:r>
              <a:rPr dirty="0" sz="2200" spc="-760">
                <a:latin typeface="Verdana"/>
                <a:cs typeface="Verdana"/>
              </a:rPr>
              <a:t> </a:t>
            </a:r>
            <a:r>
              <a:rPr dirty="0" sz="2200" spc="5">
                <a:latin typeface="Verdana"/>
                <a:cs typeface="Verdana"/>
              </a:rPr>
              <a:t>website </a:t>
            </a:r>
            <a:r>
              <a:rPr dirty="0" sz="2200" spc="-55">
                <a:latin typeface="Verdana"/>
                <a:cs typeface="Verdana"/>
              </a:rPr>
              <a:t>using </a:t>
            </a:r>
            <a:r>
              <a:rPr dirty="0" sz="2200" spc="-50">
                <a:latin typeface="Verdana"/>
                <a:cs typeface="Verdana"/>
              </a:rPr>
              <a:t>Python </a:t>
            </a:r>
            <a:r>
              <a:rPr dirty="0" sz="2200" spc="-55">
                <a:latin typeface="Verdana"/>
                <a:cs typeface="Verdana"/>
              </a:rPr>
              <a:t>and </a:t>
            </a:r>
            <a:r>
              <a:rPr dirty="0" sz="2200" spc="-15">
                <a:latin typeface="Verdana"/>
                <a:cs typeface="Verdana"/>
              </a:rPr>
              <a:t>it’s </a:t>
            </a:r>
            <a:r>
              <a:rPr dirty="0" sz="2200" spc="-45">
                <a:latin typeface="Verdana"/>
                <a:cs typeface="Verdana"/>
              </a:rPr>
              <a:t>libraries </a:t>
            </a:r>
            <a:r>
              <a:rPr dirty="0" sz="2200" spc="-5">
                <a:latin typeface="Verdana"/>
                <a:cs typeface="Verdana"/>
              </a:rPr>
              <a:t>such </a:t>
            </a:r>
            <a:r>
              <a:rPr dirty="0" sz="2200" spc="10">
                <a:latin typeface="Verdana"/>
                <a:cs typeface="Verdana"/>
              </a:rPr>
              <a:t>as </a:t>
            </a:r>
            <a:r>
              <a:rPr dirty="0" sz="2200" spc="15">
                <a:latin typeface="Verdana"/>
                <a:cs typeface="Verdana"/>
              </a:rPr>
              <a:t> </a:t>
            </a:r>
            <a:r>
              <a:rPr dirty="0" sz="2200" spc="-40">
                <a:latin typeface="Verdana"/>
                <a:cs typeface="Verdana"/>
              </a:rPr>
              <a:t>Flask, </a:t>
            </a:r>
            <a:r>
              <a:rPr dirty="0" sz="2200" spc="-50">
                <a:latin typeface="Verdana"/>
                <a:cs typeface="Verdana"/>
              </a:rPr>
              <a:t>Flask-RESTX, </a:t>
            </a:r>
            <a:r>
              <a:rPr dirty="0" sz="2200" spc="-55">
                <a:latin typeface="Verdana"/>
                <a:cs typeface="Verdana"/>
              </a:rPr>
              <a:t>and </a:t>
            </a:r>
            <a:r>
              <a:rPr dirty="0" sz="2200" spc="-25">
                <a:latin typeface="Verdana"/>
                <a:cs typeface="Verdana"/>
              </a:rPr>
              <a:t>Elasticsearch. </a:t>
            </a:r>
            <a:r>
              <a:rPr dirty="0" sz="2200" spc="-20">
                <a:latin typeface="Verdana"/>
                <a:cs typeface="Verdana"/>
              </a:rPr>
              <a:t>Skilled </a:t>
            </a:r>
            <a:r>
              <a:rPr dirty="0" sz="2200" spc="-114">
                <a:latin typeface="Verdana"/>
                <a:cs typeface="Verdana"/>
              </a:rPr>
              <a:t>in </a:t>
            </a:r>
            <a:r>
              <a:rPr dirty="0" sz="2200" spc="-110">
                <a:latin typeface="Verdana"/>
                <a:cs typeface="Verdana"/>
              </a:rPr>
              <a:t> </a:t>
            </a:r>
            <a:r>
              <a:rPr dirty="0" sz="2200" spc="-25">
                <a:latin typeface="Verdana"/>
                <a:cs typeface="Verdana"/>
              </a:rPr>
              <a:t>statistical</a:t>
            </a:r>
            <a:r>
              <a:rPr dirty="0" sz="2200" spc="-20">
                <a:latin typeface="Verdana"/>
                <a:cs typeface="Verdana"/>
              </a:rPr>
              <a:t> </a:t>
            </a:r>
            <a:r>
              <a:rPr dirty="0" sz="2200" spc="-60">
                <a:latin typeface="Verdana"/>
                <a:cs typeface="Verdana"/>
              </a:rPr>
              <a:t>analysis,</a:t>
            </a:r>
            <a:r>
              <a:rPr dirty="0" sz="2200" spc="-55">
                <a:latin typeface="Verdana"/>
                <a:cs typeface="Verdana"/>
              </a:rPr>
              <a:t> </a:t>
            </a:r>
            <a:r>
              <a:rPr dirty="0" sz="2200" spc="-50">
                <a:latin typeface="Verdana"/>
                <a:cs typeface="Verdana"/>
              </a:rPr>
              <a:t>machine</a:t>
            </a:r>
            <a:r>
              <a:rPr dirty="0" sz="2200" spc="-45">
                <a:latin typeface="Verdana"/>
                <a:cs typeface="Verdana"/>
              </a:rPr>
              <a:t> </a:t>
            </a:r>
            <a:r>
              <a:rPr dirty="0" sz="2200" spc="-80">
                <a:latin typeface="Verdana"/>
                <a:cs typeface="Verdana"/>
              </a:rPr>
              <a:t>learning,</a:t>
            </a:r>
            <a:r>
              <a:rPr dirty="0" sz="2200" spc="-75">
                <a:latin typeface="Verdana"/>
                <a:cs typeface="Verdana"/>
              </a:rPr>
              <a:t> </a:t>
            </a:r>
            <a:r>
              <a:rPr dirty="0" sz="2200" spc="-55">
                <a:latin typeface="Verdana"/>
                <a:cs typeface="Verdana"/>
              </a:rPr>
              <a:t>and </a:t>
            </a:r>
            <a:r>
              <a:rPr dirty="0" sz="2200" spc="-50">
                <a:latin typeface="Verdana"/>
                <a:cs typeface="Verdana"/>
              </a:rPr>
              <a:t> </a:t>
            </a:r>
            <a:r>
              <a:rPr dirty="0" sz="2200" spc="-75">
                <a:latin typeface="Verdana"/>
                <a:cs typeface="Verdana"/>
              </a:rPr>
              <a:t>programming</a:t>
            </a:r>
            <a:r>
              <a:rPr dirty="0" sz="2200" spc="-70">
                <a:latin typeface="Verdana"/>
                <a:cs typeface="Verdana"/>
              </a:rPr>
              <a:t> </a:t>
            </a:r>
            <a:r>
              <a:rPr dirty="0" sz="2200" spc="-20">
                <a:latin typeface="Verdana"/>
                <a:cs typeface="Verdana"/>
              </a:rPr>
              <a:t>languages </a:t>
            </a:r>
            <a:r>
              <a:rPr dirty="0" sz="2200" spc="-5">
                <a:latin typeface="Verdana"/>
                <a:cs typeface="Verdana"/>
              </a:rPr>
              <a:t>such </a:t>
            </a:r>
            <a:r>
              <a:rPr dirty="0" sz="2200" spc="10">
                <a:latin typeface="Verdana"/>
                <a:cs typeface="Verdana"/>
              </a:rPr>
              <a:t>as </a:t>
            </a:r>
            <a:r>
              <a:rPr dirty="0" sz="2200" spc="-75">
                <a:latin typeface="Verdana"/>
                <a:cs typeface="Verdana"/>
              </a:rPr>
              <a:t>Python,</a:t>
            </a:r>
            <a:r>
              <a:rPr dirty="0" sz="2200" spc="-70">
                <a:latin typeface="Verdana"/>
                <a:cs typeface="Verdana"/>
              </a:rPr>
              <a:t> </a:t>
            </a:r>
            <a:r>
              <a:rPr dirty="0" sz="2200" spc="-65">
                <a:latin typeface="Verdana"/>
                <a:cs typeface="Verdana"/>
              </a:rPr>
              <a:t>SQL, </a:t>
            </a:r>
            <a:r>
              <a:rPr dirty="0" sz="2200" spc="-60">
                <a:latin typeface="Verdana"/>
                <a:cs typeface="Verdana"/>
              </a:rPr>
              <a:t> </a:t>
            </a:r>
            <a:r>
              <a:rPr dirty="0" sz="2200" spc="-55">
                <a:latin typeface="Verdana"/>
                <a:cs typeface="Verdana"/>
              </a:rPr>
              <a:t>and</a:t>
            </a:r>
            <a:r>
              <a:rPr dirty="0" sz="2200" spc="370">
                <a:latin typeface="Verdana"/>
                <a:cs typeface="Verdana"/>
              </a:rPr>
              <a:t> </a:t>
            </a:r>
            <a:r>
              <a:rPr dirty="0" sz="2200" spc="-70">
                <a:latin typeface="Verdana"/>
                <a:cs typeface="Verdana"/>
              </a:rPr>
              <a:t>have</a:t>
            </a:r>
            <a:r>
              <a:rPr dirty="0" sz="2200" spc="385">
                <a:latin typeface="Verdana"/>
                <a:cs typeface="Verdana"/>
              </a:rPr>
              <a:t> </a:t>
            </a:r>
            <a:r>
              <a:rPr dirty="0" sz="2200" spc="-5">
                <a:latin typeface="Verdana"/>
                <a:cs typeface="Verdana"/>
              </a:rPr>
              <a:t>experience</a:t>
            </a:r>
            <a:r>
              <a:rPr dirty="0" sz="2200" spc="320">
                <a:latin typeface="Verdana"/>
                <a:cs typeface="Verdana"/>
              </a:rPr>
              <a:t> </a:t>
            </a:r>
            <a:r>
              <a:rPr dirty="0" sz="2200" spc="-55">
                <a:latin typeface="Verdana"/>
                <a:cs typeface="Verdana"/>
              </a:rPr>
              <a:t>working</a:t>
            </a:r>
            <a:r>
              <a:rPr dirty="0" sz="2200" spc="370">
                <a:latin typeface="Verdana"/>
                <a:cs typeface="Verdana"/>
              </a:rPr>
              <a:t> </a:t>
            </a:r>
            <a:r>
              <a:rPr dirty="0" sz="2200" spc="-80">
                <a:latin typeface="Verdana"/>
                <a:cs typeface="Verdana"/>
              </a:rPr>
              <a:t>with</a:t>
            </a:r>
            <a:r>
              <a:rPr dirty="0" sz="2200" spc="395">
                <a:latin typeface="Verdana"/>
                <a:cs typeface="Verdana"/>
              </a:rPr>
              <a:t> </a:t>
            </a:r>
            <a:r>
              <a:rPr dirty="0" sz="2200" spc="-20">
                <a:latin typeface="Verdana"/>
                <a:cs typeface="Verdana"/>
              </a:rPr>
              <a:t>big</a:t>
            </a:r>
            <a:r>
              <a:rPr dirty="0" sz="2200" spc="335">
                <a:latin typeface="Verdana"/>
                <a:cs typeface="Verdana"/>
              </a:rPr>
              <a:t> </a:t>
            </a:r>
            <a:r>
              <a:rPr dirty="0" sz="2200" spc="-45">
                <a:latin typeface="Verdana"/>
                <a:cs typeface="Verdana"/>
              </a:rPr>
              <a:t>data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80967" y="5602873"/>
            <a:ext cx="6760209" cy="3092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0700"/>
              </a:lnSpc>
              <a:spcBef>
                <a:spcPts val="100"/>
              </a:spcBef>
            </a:pPr>
            <a:r>
              <a:rPr dirty="0" sz="2200" spc="5">
                <a:latin typeface="Verdana"/>
                <a:cs typeface="Verdana"/>
              </a:rPr>
              <a:t>technologies</a:t>
            </a:r>
            <a:r>
              <a:rPr dirty="0" sz="2200" spc="10">
                <a:latin typeface="Verdana"/>
                <a:cs typeface="Verdana"/>
              </a:rPr>
              <a:t> </a:t>
            </a:r>
            <a:r>
              <a:rPr dirty="0" sz="2200" spc="-30">
                <a:latin typeface="Verdana"/>
                <a:cs typeface="Verdana"/>
              </a:rPr>
              <a:t>like</a:t>
            </a:r>
            <a:r>
              <a:rPr dirty="0" sz="2200" spc="-25">
                <a:latin typeface="Verdana"/>
                <a:cs typeface="Verdana"/>
              </a:rPr>
              <a:t> </a:t>
            </a:r>
            <a:r>
              <a:rPr dirty="0" sz="2200" spc="-80">
                <a:latin typeface="Verdana"/>
                <a:cs typeface="Verdana"/>
              </a:rPr>
              <a:t>PySpark.</a:t>
            </a:r>
            <a:r>
              <a:rPr dirty="0" sz="2200" spc="-75">
                <a:latin typeface="Verdana"/>
                <a:cs typeface="Verdana"/>
              </a:rPr>
              <a:t> </a:t>
            </a:r>
            <a:r>
              <a:rPr dirty="0" sz="2200" spc="-50">
                <a:latin typeface="Verdana"/>
                <a:cs typeface="Verdana"/>
              </a:rPr>
              <a:t>Strong</a:t>
            </a:r>
            <a:r>
              <a:rPr dirty="0" sz="2200" spc="-45">
                <a:latin typeface="Verdana"/>
                <a:cs typeface="Verdana"/>
              </a:rPr>
              <a:t> </a:t>
            </a:r>
            <a:r>
              <a:rPr dirty="0" sz="2200" spc="-60">
                <a:latin typeface="Verdana"/>
                <a:cs typeface="Verdana"/>
              </a:rPr>
              <a:t>ability</a:t>
            </a:r>
            <a:r>
              <a:rPr dirty="0" sz="2200" spc="-55">
                <a:latin typeface="Verdana"/>
                <a:cs typeface="Verdana"/>
              </a:rPr>
              <a:t> </a:t>
            </a:r>
            <a:r>
              <a:rPr dirty="0" sz="2200" spc="-5">
                <a:latin typeface="Verdana"/>
                <a:cs typeface="Verdana"/>
              </a:rPr>
              <a:t>to </a:t>
            </a:r>
            <a:r>
              <a:rPr dirty="0" sz="2200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communicate</a:t>
            </a:r>
            <a:r>
              <a:rPr dirty="0" sz="2200" spc="-114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technical</a:t>
            </a:r>
            <a:r>
              <a:rPr dirty="0" sz="2200" spc="-114">
                <a:latin typeface="Verdana"/>
                <a:cs typeface="Verdana"/>
              </a:rPr>
              <a:t> </a:t>
            </a:r>
            <a:r>
              <a:rPr dirty="0" sz="2200" spc="45">
                <a:latin typeface="Verdana"/>
                <a:cs typeface="Verdana"/>
              </a:rPr>
              <a:t>concepts</a:t>
            </a:r>
            <a:r>
              <a:rPr dirty="0" sz="2200" spc="-110">
                <a:latin typeface="Verdana"/>
                <a:cs typeface="Verdana"/>
              </a:rPr>
              <a:t> </a:t>
            </a:r>
            <a:r>
              <a:rPr dirty="0" sz="2200" spc="-55">
                <a:latin typeface="Verdana"/>
                <a:cs typeface="Verdana"/>
              </a:rPr>
              <a:t>and</a:t>
            </a:r>
            <a:r>
              <a:rPr dirty="0" sz="2200" spc="-114">
                <a:latin typeface="Verdana"/>
                <a:cs typeface="Verdana"/>
              </a:rPr>
              <a:t> </a:t>
            </a:r>
            <a:r>
              <a:rPr dirty="0" sz="2200" spc="5">
                <a:latin typeface="Verdana"/>
                <a:cs typeface="Verdana"/>
              </a:rPr>
              <a:t>lead</a:t>
            </a:r>
            <a:r>
              <a:rPr dirty="0" sz="2200" spc="-114">
                <a:latin typeface="Verdana"/>
                <a:cs typeface="Verdana"/>
              </a:rPr>
              <a:t> </a:t>
            </a:r>
            <a:r>
              <a:rPr dirty="0" sz="2200" spc="-5">
                <a:latin typeface="Verdana"/>
                <a:cs typeface="Verdana"/>
              </a:rPr>
              <a:t>cross- </a:t>
            </a:r>
            <a:r>
              <a:rPr dirty="0" sz="2200" spc="-760">
                <a:latin typeface="Verdana"/>
                <a:cs typeface="Verdana"/>
              </a:rPr>
              <a:t> </a:t>
            </a:r>
            <a:r>
              <a:rPr dirty="0" sz="2200" spc="-40">
                <a:latin typeface="Verdana"/>
                <a:cs typeface="Verdana"/>
              </a:rPr>
              <a:t>functional </a:t>
            </a:r>
            <a:r>
              <a:rPr dirty="0" sz="2200" spc="-35">
                <a:latin typeface="Verdana"/>
                <a:cs typeface="Verdana"/>
              </a:rPr>
              <a:t>teams </a:t>
            </a:r>
            <a:r>
              <a:rPr dirty="0" sz="2200" spc="-5">
                <a:latin typeface="Verdana"/>
                <a:cs typeface="Verdana"/>
              </a:rPr>
              <a:t>to </a:t>
            </a:r>
            <a:r>
              <a:rPr dirty="0" sz="2200" spc="-40">
                <a:latin typeface="Verdana"/>
                <a:cs typeface="Verdana"/>
              </a:rPr>
              <a:t>deliver </a:t>
            </a:r>
            <a:r>
              <a:rPr dirty="0" sz="2200" spc="-80">
                <a:latin typeface="Verdana"/>
                <a:cs typeface="Verdana"/>
              </a:rPr>
              <a:t>data-driven </a:t>
            </a:r>
            <a:r>
              <a:rPr dirty="0" sz="2200" spc="-45">
                <a:latin typeface="Verdana"/>
                <a:cs typeface="Verdana"/>
              </a:rPr>
              <a:t>solutions. </a:t>
            </a:r>
            <a:r>
              <a:rPr dirty="0" sz="2200" spc="-4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Excited </a:t>
            </a:r>
            <a:r>
              <a:rPr dirty="0" sz="2200" spc="-5">
                <a:latin typeface="Verdana"/>
                <a:cs typeface="Verdana"/>
              </a:rPr>
              <a:t>to </a:t>
            </a:r>
            <a:r>
              <a:rPr dirty="0" sz="2200" spc="-25">
                <a:latin typeface="Verdana"/>
                <a:cs typeface="Verdana"/>
              </a:rPr>
              <a:t>apply </a:t>
            </a:r>
            <a:r>
              <a:rPr dirty="0" sz="2200" spc="-135">
                <a:latin typeface="Verdana"/>
                <a:cs typeface="Verdana"/>
              </a:rPr>
              <a:t>my </a:t>
            </a:r>
            <a:r>
              <a:rPr dirty="0" sz="2200" spc="-5">
                <a:latin typeface="Verdana"/>
                <a:cs typeface="Verdana"/>
              </a:rPr>
              <a:t>skills </a:t>
            </a:r>
            <a:r>
              <a:rPr dirty="0" sz="2200" spc="-55">
                <a:latin typeface="Verdana"/>
                <a:cs typeface="Verdana"/>
              </a:rPr>
              <a:t>and </a:t>
            </a:r>
            <a:r>
              <a:rPr dirty="0" sz="2200">
                <a:latin typeface="Verdana"/>
                <a:cs typeface="Verdana"/>
              </a:rPr>
              <a:t>knowledge </a:t>
            </a:r>
            <a:r>
              <a:rPr dirty="0" sz="2200" spc="-5">
                <a:latin typeface="Verdana"/>
                <a:cs typeface="Verdana"/>
              </a:rPr>
              <a:t>to </a:t>
            </a:r>
            <a:r>
              <a:rPr dirty="0" sz="2200" spc="-20">
                <a:latin typeface="Verdana"/>
                <a:cs typeface="Verdana"/>
              </a:rPr>
              <a:t>new </a:t>
            </a:r>
            <a:r>
              <a:rPr dirty="0" sz="2200" spc="-760">
                <a:latin typeface="Verdana"/>
                <a:cs typeface="Verdana"/>
              </a:rPr>
              <a:t> </a:t>
            </a:r>
            <a:r>
              <a:rPr dirty="0" sz="2200" spc="-55">
                <a:latin typeface="Verdana"/>
                <a:cs typeface="Verdana"/>
              </a:rPr>
              <a:t>and </a:t>
            </a:r>
            <a:r>
              <a:rPr dirty="0" sz="2200" spc="-25">
                <a:latin typeface="Verdana"/>
                <a:cs typeface="Verdana"/>
              </a:rPr>
              <a:t>challenging </a:t>
            </a:r>
            <a:r>
              <a:rPr dirty="0" sz="2200" spc="-10">
                <a:latin typeface="Verdana"/>
                <a:cs typeface="Verdana"/>
              </a:rPr>
              <a:t>projects </a:t>
            </a:r>
            <a:r>
              <a:rPr dirty="0" sz="2200" spc="10">
                <a:latin typeface="Verdana"/>
                <a:cs typeface="Verdana"/>
              </a:rPr>
              <a:t>as </a:t>
            </a:r>
            <a:r>
              <a:rPr dirty="0" sz="2200" spc="-55">
                <a:latin typeface="Verdana"/>
                <a:cs typeface="Verdana"/>
              </a:rPr>
              <a:t>a </a:t>
            </a:r>
            <a:r>
              <a:rPr dirty="0" sz="2200" spc="-45">
                <a:latin typeface="Verdana"/>
                <a:cs typeface="Verdana"/>
              </a:rPr>
              <a:t>data </a:t>
            </a:r>
            <a:r>
              <a:rPr dirty="0" sz="2200" spc="-35">
                <a:latin typeface="Verdana"/>
                <a:cs typeface="Verdana"/>
              </a:rPr>
              <a:t>scientist, </a:t>
            </a:r>
            <a:r>
              <a:rPr dirty="0" sz="2200" spc="-45">
                <a:latin typeface="Verdana"/>
                <a:cs typeface="Verdana"/>
              </a:rPr>
              <a:t>data </a:t>
            </a:r>
            <a:r>
              <a:rPr dirty="0" sz="2200" spc="-760">
                <a:latin typeface="Verdana"/>
                <a:cs typeface="Verdana"/>
              </a:rPr>
              <a:t> </a:t>
            </a:r>
            <a:r>
              <a:rPr dirty="0" sz="2200" spc="-50">
                <a:latin typeface="Verdana"/>
                <a:cs typeface="Verdana"/>
              </a:rPr>
              <a:t>analyst </a:t>
            </a:r>
            <a:r>
              <a:rPr dirty="0" sz="2200" spc="-40">
                <a:latin typeface="Verdana"/>
                <a:cs typeface="Verdana"/>
              </a:rPr>
              <a:t>or </a:t>
            </a:r>
            <a:r>
              <a:rPr dirty="0" sz="2200" spc="-45">
                <a:latin typeface="Verdana"/>
                <a:cs typeface="Verdana"/>
              </a:rPr>
              <a:t>data </a:t>
            </a:r>
            <a:r>
              <a:rPr dirty="0" sz="2200" spc="-55">
                <a:latin typeface="Verdana"/>
                <a:cs typeface="Verdana"/>
              </a:rPr>
              <a:t>engineer, and </a:t>
            </a:r>
            <a:r>
              <a:rPr dirty="0" sz="2200" spc="-10">
                <a:latin typeface="Verdana"/>
                <a:cs typeface="Verdana"/>
              </a:rPr>
              <a:t>eager </a:t>
            </a:r>
            <a:r>
              <a:rPr dirty="0" sz="2200" spc="-5">
                <a:latin typeface="Verdana"/>
                <a:cs typeface="Verdana"/>
              </a:rPr>
              <a:t>to </a:t>
            </a:r>
            <a:r>
              <a:rPr dirty="0" sz="2200" spc="-70">
                <a:latin typeface="Verdana"/>
                <a:cs typeface="Verdana"/>
              </a:rPr>
              <a:t>gain </a:t>
            </a:r>
            <a:r>
              <a:rPr dirty="0" sz="2200" spc="-45">
                <a:latin typeface="Verdana"/>
                <a:cs typeface="Verdana"/>
              </a:rPr>
              <a:t>more </a:t>
            </a:r>
            <a:r>
              <a:rPr dirty="0" sz="2200" spc="-760">
                <a:latin typeface="Verdana"/>
                <a:cs typeface="Verdana"/>
              </a:rPr>
              <a:t> </a:t>
            </a:r>
            <a:r>
              <a:rPr dirty="0" sz="2200" spc="65">
                <a:latin typeface="Verdana"/>
                <a:cs typeface="Verdana"/>
              </a:rPr>
              <a:t>e</a:t>
            </a:r>
            <a:r>
              <a:rPr dirty="0" sz="2200" spc="-100">
                <a:latin typeface="Verdana"/>
                <a:cs typeface="Verdana"/>
              </a:rPr>
              <a:t>x</a:t>
            </a:r>
            <a:r>
              <a:rPr dirty="0" sz="2200" spc="15">
                <a:latin typeface="Verdana"/>
                <a:cs typeface="Verdana"/>
              </a:rPr>
              <a:t>p</a:t>
            </a:r>
            <a:r>
              <a:rPr dirty="0" sz="2200" spc="65">
                <a:latin typeface="Verdana"/>
                <a:cs typeface="Verdana"/>
              </a:rPr>
              <a:t>e</a:t>
            </a:r>
            <a:r>
              <a:rPr dirty="0" sz="2200" spc="-150">
                <a:latin typeface="Verdana"/>
                <a:cs typeface="Verdana"/>
              </a:rPr>
              <a:t>r</a:t>
            </a:r>
            <a:r>
              <a:rPr dirty="0" sz="2200" spc="-105">
                <a:latin typeface="Verdana"/>
                <a:cs typeface="Verdana"/>
              </a:rPr>
              <a:t>i</a:t>
            </a:r>
            <a:r>
              <a:rPr dirty="0" sz="2200" spc="65">
                <a:latin typeface="Verdana"/>
                <a:cs typeface="Verdana"/>
              </a:rPr>
              <a:t>e</a:t>
            </a:r>
            <a:r>
              <a:rPr dirty="0" sz="2200" spc="-130">
                <a:latin typeface="Verdana"/>
                <a:cs typeface="Verdana"/>
              </a:rPr>
              <a:t>n</a:t>
            </a:r>
            <a:r>
              <a:rPr dirty="0" sz="2200" spc="170">
                <a:latin typeface="Verdana"/>
                <a:cs typeface="Verdana"/>
              </a:rPr>
              <a:t>c</a:t>
            </a:r>
            <a:r>
              <a:rPr dirty="0" sz="2200" spc="70">
                <a:latin typeface="Verdana"/>
                <a:cs typeface="Verdana"/>
              </a:rPr>
              <a:t>e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-105">
                <a:latin typeface="Verdana"/>
                <a:cs typeface="Verdana"/>
              </a:rPr>
              <a:t>i</a:t>
            </a:r>
            <a:r>
              <a:rPr dirty="0" sz="2200" spc="-125">
                <a:latin typeface="Verdana"/>
                <a:cs typeface="Verdana"/>
              </a:rPr>
              <a:t>n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-80">
                <a:latin typeface="Verdana"/>
                <a:cs typeface="Verdana"/>
              </a:rPr>
              <a:t>t</a:t>
            </a:r>
            <a:r>
              <a:rPr dirty="0" sz="2200" spc="-130">
                <a:latin typeface="Verdana"/>
                <a:cs typeface="Verdana"/>
              </a:rPr>
              <a:t>h</a:t>
            </a:r>
            <a:r>
              <a:rPr dirty="0" sz="2200" spc="70">
                <a:latin typeface="Verdana"/>
                <a:cs typeface="Verdana"/>
              </a:rPr>
              <a:t>e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-105">
                <a:latin typeface="Verdana"/>
                <a:cs typeface="Verdana"/>
              </a:rPr>
              <a:t>i</a:t>
            </a:r>
            <a:r>
              <a:rPr dirty="0" sz="2200" spc="-130">
                <a:latin typeface="Verdana"/>
                <a:cs typeface="Verdana"/>
              </a:rPr>
              <a:t>n</a:t>
            </a:r>
            <a:r>
              <a:rPr dirty="0" sz="2200" spc="15">
                <a:latin typeface="Verdana"/>
                <a:cs typeface="Verdana"/>
              </a:rPr>
              <a:t>d</a:t>
            </a:r>
            <a:r>
              <a:rPr dirty="0" sz="2200" spc="-130">
                <a:latin typeface="Verdana"/>
                <a:cs typeface="Verdana"/>
              </a:rPr>
              <a:t>u</a:t>
            </a:r>
            <a:r>
              <a:rPr dirty="0" sz="2200" spc="70">
                <a:latin typeface="Verdana"/>
                <a:cs typeface="Verdana"/>
              </a:rPr>
              <a:t>s</a:t>
            </a:r>
            <a:r>
              <a:rPr dirty="0" sz="2200" spc="-80">
                <a:latin typeface="Verdana"/>
                <a:cs typeface="Verdana"/>
              </a:rPr>
              <a:t>t</a:t>
            </a:r>
            <a:r>
              <a:rPr dirty="0" sz="2200" spc="-150">
                <a:latin typeface="Verdana"/>
                <a:cs typeface="Verdana"/>
              </a:rPr>
              <a:t>r</a:t>
            </a:r>
            <a:r>
              <a:rPr dirty="0" sz="2200" spc="-100">
                <a:latin typeface="Verdana"/>
                <a:cs typeface="Verdana"/>
              </a:rPr>
              <a:t>y</a:t>
            </a:r>
            <a:r>
              <a:rPr dirty="0" sz="2200" spc="-28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7044" y="3682364"/>
            <a:ext cx="6905624" cy="57626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3666730"/>
            <a:ext cx="8199120" cy="3397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893695">
              <a:lnSpc>
                <a:spcPct val="106600"/>
              </a:lnSpc>
              <a:spcBef>
                <a:spcPts val="100"/>
              </a:spcBef>
              <a:tabLst>
                <a:tab pos="1861820" algn="l"/>
                <a:tab pos="2919095" algn="l"/>
                <a:tab pos="4768215" algn="l"/>
              </a:tabLst>
            </a:pPr>
            <a:r>
              <a:rPr dirty="0" sz="3400" spc="-80" b="1">
                <a:latin typeface="Trebuchet MS"/>
                <a:cs typeface="Trebuchet MS"/>
              </a:rPr>
              <a:t>A</a:t>
            </a:r>
            <a:r>
              <a:rPr dirty="0" sz="3400" spc="610" b="1">
                <a:latin typeface="Trebuchet MS"/>
                <a:cs typeface="Trebuchet MS"/>
              </a:rPr>
              <a:t>ss</a:t>
            </a:r>
            <a:r>
              <a:rPr dirty="0" sz="3400" spc="1060" b="1">
                <a:latin typeface="Trebuchet MS"/>
                <a:cs typeface="Trebuchet MS"/>
              </a:rPr>
              <a:t>i</a:t>
            </a:r>
            <a:r>
              <a:rPr dirty="0" sz="3400" spc="365" b="1">
                <a:latin typeface="Trebuchet MS"/>
                <a:cs typeface="Trebuchet MS"/>
              </a:rPr>
              <a:t>g</a:t>
            </a:r>
            <a:r>
              <a:rPr dirty="0" sz="3400" spc="70" b="1">
                <a:latin typeface="Trebuchet MS"/>
                <a:cs typeface="Trebuchet MS"/>
              </a:rPr>
              <a:t>n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65" b="1">
                <a:latin typeface="Trebuchet MS"/>
                <a:cs typeface="Trebuchet MS"/>
              </a:rPr>
              <a:t>n</a:t>
            </a:r>
            <a:r>
              <a:rPr dirty="0" sz="3400" spc="120" b="1">
                <a:latin typeface="Trebuchet MS"/>
                <a:cs typeface="Trebuchet MS"/>
              </a:rPr>
              <a:t>e</a:t>
            </a:r>
            <a:r>
              <a:rPr dirty="0" sz="3400" spc="-585" b="1">
                <a:latin typeface="Trebuchet MS"/>
                <a:cs typeface="Trebuchet MS"/>
              </a:rPr>
              <a:t>w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335" b="1">
                <a:latin typeface="Trebuchet MS"/>
                <a:cs typeface="Trebuchet MS"/>
              </a:rPr>
              <a:t>c</a:t>
            </a:r>
            <a:r>
              <a:rPr dirty="0" sz="3400" spc="150" b="1">
                <a:latin typeface="Trebuchet MS"/>
                <a:cs typeface="Trebuchet MS"/>
              </a:rPr>
              <a:t>o</a:t>
            </a:r>
            <a:r>
              <a:rPr dirty="0" sz="3400" spc="1070" b="1">
                <a:latin typeface="Trebuchet MS"/>
                <a:cs typeface="Trebuchet MS"/>
              </a:rPr>
              <a:t>l</a:t>
            </a:r>
            <a:r>
              <a:rPr dirty="0" sz="3400" spc="65" b="1">
                <a:latin typeface="Trebuchet MS"/>
                <a:cs typeface="Trebuchet MS"/>
              </a:rPr>
              <a:t>u</a:t>
            </a:r>
            <a:r>
              <a:rPr dirty="0" sz="3400" spc="-850" b="1">
                <a:latin typeface="Trebuchet MS"/>
                <a:cs typeface="Trebuchet MS"/>
              </a:rPr>
              <a:t>m</a:t>
            </a:r>
            <a:r>
              <a:rPr dirty="0" sz="3400" spc="70" b="1">
                <a:latin typeface="Trebuchet MS"/>
                <a:cs typeface="Trebuchet MS"/>
              </a:rPr>
              <a:t>n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260" b="1">
                <a:latin typeface="Trebuchet MS"/>
                <a:cs typeface="Trebuchet MS"/>
              </a:rPr>
              <a:t>a</a:t>
            </a:r>
            <a:r>
              <a:rPr dirty="0" sz="3400" spc="490" b="1">
                <a:latin typeface="Trebuchet MS"/>
                <a:cs typeface="Trebuchet MS"/>
              </a:rPr>
              <a:t>s  </a:t>
            </a:r>
            <a:r>
              <a:rPr dirty="0" sz="3400" spc="470" b="1">
                <a:latin typeface="Trebuchet MS"/>
                <a:cs typeface="Trebuchet MS"/>
              </a:rPr>
              <a:t>target	</a:t>
            </a:r>
            <a:r>
              <a:rPr dirty="0" sz="3400" spc="140" b="1">
                <a:latin typeface="Trebuchet MS"/>
                <a:cs typeface="Trebuchet MS"/>
              </a:rPr>
              <a:t>column</a:t>
            </a:r>
            <a:endParaRPr sz="3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Trebuchet MS"/>
              <a:cs typeface="Trebuchet MS"/>
            </a:endParaRPr>
          </a:p>
          <a:p>
            <a:pPr algn="just" marL="12700" marR="5080">
              <a:lnSpc>
                <a:spcPct val="129500"/>
              </a:lnSpc>
            </a:pPr>
            <a:r>
              <a:rPr dirty="0" sz="2800" spc="-95">
                <a:latin typeface="Verdana"/>
                <a:cs typeface="Verdana"/>
              </a:rPr>
              <a:t>Next,</a:t>
            </a:r>
            <a:r>
              <a:rPr dirty="0" sz="2800" spc="-90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we </a:t>
            </a:r>
            <a:r>
              <a:rPr dirty="0" sz="2800" spc="5">
                <a:latin typeface="Verdana"/>
                <a:cs typeface="Verdana"/>
              </a:rPr>
              <a:t>create</a:t>
            </a:r>
            <a:r>
              <a:rPr dirty="0" sz="2800" spc="10">
                <a:latin typeface="Verdana"/>
                <a:cs typeface="Verdana"/>
              </a:rPr>
              <a:t> </a:t>
            </a:r>
            <a:r>
              <a:rPr dirty="0" sz="2800" spc="-25">
                <a:latin typeface="Verdana"/>
                <a:cs typeface="Verdana"/>
              </a:rPr>
              <a:t>new</a:t>
            </a:r>
            <a:r>
              <a:rPr dirty="0" sz="2800" spc="-20">
                <a:latin typeface="Verdana"/>
                <a:cs typeface="Verdana"/>
              </a:rPr>
              <a:t> </a:t>
            </a:r>
            <a:r>
              <a:rPr dirty="0" sz="2800" spc="-40">
                <a:latin typeface="Verdana"/>
                <a:cs typeface="Verdana"/>
              </a:rPr>
              <a:t>column</a:t>
            </a:r>
            <a:r>
              <a:rPr dirty="0" sz="2800" spc="-35">
                <a:latin typeface="Verdana"/>
                <a:cs typeface="Verdana"/>
              </a:rPr>
              <a:t> </a:t>
            </a:r>
            <a:r>
              <a:rPr dirty="0" sz="2800" spc="-100">
                <a:latin typeface="Verdana"/>
                <a:cs typeface="Verdana"/>
              </a:rPr>
              <a:t>bad_loan</a:t>
            </a:r>
            <a:r>
              <a:rPr dirty="0" sz="2800" spc="-95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and </a:t>
            </a:r>
            <a:r>
              <a:rPr dirty="0" sz="2800" spc="-65">
                <a:latin typeface="Verdana"/>
                <a:cs typeface="Verdana"/>
              </a:rPr>
              <a:t> </a:t>
            </a:r>
            <a:r>
              <a:rPr dirty="0" sz="2800" spc="-75">
                <a:latin typeface="Verdana"/>
                <a:cs typeface="Verdana"/>
              </a:rPr>
              <a:t>mapping into </a:t>
            </a:r>
            <a:r>
              <a:rPr dirty="0" sz="2800" spc="-5">
                <a:latin typeface="Verdana"/>
                <a:cs typeface="Verdana"/>
              </a:rPr>
              <a:t>"Good </a:t>
            </a:r>
            <a:r>
              <a:rPr dirty="0" sz="2800" spc="-170">
                <a:latin typeface="Verdana"/>
                <a:cs typeface="Verdana"/>
              </a:rPr>
              <a:t>Loan":0 </a:t>
            </a:r>
            <a:r>
              <a:rPr dirty="0" sz="2800" spc="-70">
                <a:latin typeface="Verdana"/>
                <a:cs typeface="Verdana"/>
              </a:rPr>
              <a:t>and </a:t>
            </a:r>
            <a:r>
              <a:rPr dirty="0" sz="2800" spc="-85">
                <a:latin typeface="Verdana"/>
                <a:cs typeface="Verdana"/>
              </a:rPr>
              <a:t>"Bad </a:t>
            </a:r>
            <a:r>
              <a:rPr dirty="0" sz="2800" spc="-270">
                <a:latin typeface="Verdana"/>
                <a:cs typeface="Verdana"/>
              </a:rPr>
              <a:t>Loan":1. </a:t>
            </a:r>
            <a:r>
              <a:rPr dirty="0" sz="2800" spc="-265">
                <a:latin typeface="Verdana"/>
                <a:cs typeface="Verdana"/>
              </a:rPr>
              <a:t> </a:t>
            </a:r>
            <a:r>
              <a:rPr dirty="0" sz="2800" spc="50">
                <a:latin typeface="Verdana"/>
                <a:cs typeface="Verdana"/>
              </a:rPr>
              <a:t>T</a:t>
            </a:r>
            <a:r>
              <a:rPr dirty="0" sz="2800" spc="-165">
                <a:latin typeface="Verdana"/>
                <a:cs typeface="Verdana"/>
              </a:rPr>
              <a:t>h</a:t>
            </a:r>
            <a:r>
              <a:rPr dirty="0" sz="2800" spc="85">
                <a:latin typeface="Verdana"/>
                <a:cs typeface="Verdana"/>
              </a:rPr>
              <a:t>e</a:t>
            </a:r>
            <a:r>
              <a:rPr dirty="0" sz="2800" spc="-160">
                <a:latin typeface="Verdana"/>
                <a:cs typeface="Verdana"/>
              </a:rPr>
              <a:t>n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5">
                <a:latin typeface="Verdana"/>
                <a:cs typeface="Verdana"/>
              </a:rPr>
              <a:t>w</a:t>
            </a:r>
            <a:r>
              <a:rPr dirty="0" sz="2800" spc="90">
                <a:latin typeface="Verdana"/>
                <a:cs typeface="Verdana"/>
              </a:rPr>
              <a:t>e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d</a:t>
            </a:r>
            <a:r>
              <a:rPr dirty="0" sz="2800" spc="-180">
                <a:latin typeface="Verdana"/>
                <a:cs typeface="Verdana"/>
              </a:rPr>
              <a:t>r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30">
                <a:latin typeface="Verdana"/>
                <a:cs typeface="Verdana"/>
              </a:rPr>
              <a:t>p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5">
                <a:latin typeface="Verdana"/>
                <a:cs typeface="Verdana"/>
              </a:rPr>
              <a:t>l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-75">
                <a:latin typeface="Verdana"/>
                <a:cs typeface="Verdana"/>
              </a:rPr>
              <a:t>a</a:t>
            </a:r>
            <a:r>
              <a:rPr dirty="0" sz="2800" spc="-165">
                <a:latin typeface="Verdana"/>
                <a:cs typeface="Verdana"/>
              </a:rPr>
              <a:t>n</a:t>
            </a:r>
            <a:r>
              <a:rPr dirty="0" sz="2800" spc="-635">
                <a:latin typeface="Verdana"/>
                <a:cs typeface="Verdana"/>
              </a:rPr>
              <a:t>_</a:t>
            </a:r>
            <a:r>
              <a:rPr dirty="0" sz="2800" spc="95">
                <a:latin typeface="Verdana"/>
                <a:cs typeface="Verdana"/>
              </a:rPr>
              <a:t>s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75">
                <a:latin typeface="Verdana"/>
                <a:cs typeface="Verdana"/>
              </a:rPr>
              <a:t>a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160">
                <a:latin typeface="Verdana"/>
                <a:cs typeface="Verdana"/>
              </a:rPr>
              <a:t>u</a:t>
            </a:r>
            <a:r>
              <a:rPr dirty="0" sz="2800" spc="100">
                <a:latin typeface="Verdana"/>
                <a:cs typeface="Verdana"/>
              </a:rPr>
              <a:t>s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220">
                <a:latin typeface="Verdana"/>
                <a:cs typeface="Verdana"/>
              </a:rPr>
              <a:t>c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5">
                <a:latin typeface="Verdana"/>
                <a:cs typeface="Verdana"/>
              </a:rPr>
              <a:t>l</a:t>
            </a:r>
            <a:r>
              <a:rPr dirty="0" sz="2800" spc="-160">
                <a:latin typeface="Verdana"/>
                <a:cs typeface="Verdana"/>
              </a:rPr>
              <a:t>u</a:t>
            </a:r>
            <a:r>
              <a:rPr dirty="0" sz="2800" spc="-215">
                <a:latin typeface="Verdana"/>
                <a:cs typeface="Verdana"/>
              </a:rPr>
              <a:t>m</a:t>
            </a:r>
            <a:r>
              <a:rPr dirty="0" sz="2800" spc="-165">
                <a:latin typeface="Verdana"/>
                <a:cs typeface="Verdana"/>
              </a:rPr>
              <a:t>n</a:t>
            </a:r>
            <a:r>
              <a:rPr dirty="0" sz="2800" spc="-355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687" y="743861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5" name="object 5"/>
          <p:cNvSpPr/>
          <p:nvPr/>
        </p:nvSpPr>
        <p:spPr>
          <a:xfrm>
            <a:off x="1039084" y="5153072"/>
            <a:ext cx="5506085" cy="26034"/>
          </a:xfrm>
          <a:custGeom>
            <a:avLst/>
            <a:gdLst/>
            <a:ahLst/>
            <a:cxnLst/>
            <a:rect l="l" t="t" r="r" b="b"/>
            <a:pathLst>
              <a:path w="5506084" h="26035">
                <a:moveTo>
                  <a:pt x="5505512" y="0"/>
                </a:moveTo>
                <a:lnTo>
                  <a:pt x="0" y="257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865" y="4204782"/>
            <a:ext cx="5506085" cy="9525"/>
          </a:xfrm>
          <a:custGeom>
            <a:avLst/>
            <a:gdLst/>
            <a:ahLst/>
            <a:cxnLst/>
            <a:rect l="l" t="t" r="r" b="b"/>
            <a:pathLst>
              <a:path w="5506084" h="9525">
                <a:moveTo>
                  <a:pt x="5505562" y="0"/>
                </a:moveTo>
                <a:lnTo>
                  <a:pt x="0" y="949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8494" y="3682361"/>
            <a:ext cx="9982199" cy="6219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3452175"/>
            <a:ext cx="6176645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3400" spc="145" b="1">
                <a:latin typeface="Trebuchet MS"/>
                <a:cs typeface="Trebuchet MS"/>
              </a:rPr>
              <a:t>Check</a:t>
            </a:r>
            <a:r>
              <a:rPr dirty="0" sz="3400" spc="1015" b="1">
                <a:latin typeface="Trebuchet MS"/>
                <a:cs typeface="Trebuchet MS"/>
              </a:rPr>
              <a:t> </a:t>
            </a:r>
            <a:r>
              <a:rPr dirty="0" sz="3400" spc="470" b="1">
                <a:latin typeface="Trebuchet MS"/>
                <a:cs typeface="Trebuchet MS"/>
              </a:rPr>
              <a:t>correlation</a:t>
            </a:r>
            <a:endParaRPr sz="3400">
              <a:latin typeface="Trebuchet MS"/>
              <a:cs typeface="Trebuchet MS"/>
            </a:endParaRPr>
          </a:p>
          <a:p>
            <a:pPr algn="just" marL="12700" marR="5080">
              <a:lnSpc>
                <a:spcPct val="129500"/>
              </a:lnSpc>
              <a:spcBef>
                <a:spcPts val="3265"/>
              </a:spcBef>
            </a:pPr>
            <a:r>
              <a:rPr dirty="0" sz="2800" spc="-60">
                <a:latin typeface="Verdana"/>
                <a:cs typeface="Verdana"/>
              </a:rPr>
              <a:t>From </a:t>
            </a:r>
            <a:r>
              <a:rPr dirty="0" sz="2800" spc="-55">
                <a:latin typeface="Verdana"/>
                <a:cs typeface="Verdana"/>
              </a:rPr>
              <a:t>the </a:t>
            </a:r>
            <a:r>
              <a:rPr dirty="0" sz="2800" spc="-30">
                <a:latin typeface="Verdana"/>
                <a:cs typeface="Verdana"/>
              </a:rPr>
              <a:t>correlation </a:t>
            </a:r>
            <a:r>
              <a:rPr dirty="0" sz="2800" spc="-135">
                <a:latin typeface="Verdana"/>
                <a:cs typeface="Verdana"/>
              </a:rPr>
              <a:t>matrix </a:t>
            </a:r>
            <a:r>
              <a:rPr dirty="0" sz="2800" spc="-60">
                <a:latin typeface="Verdana"/>
                <a:cs typeface="Verdana"/>
              </a:rPr>
              <a:t>above, </a:t>
            </a:r>
            <a:r>
              <a:rPr dirty="0" sz="2800" spc="-55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we </a:t>
            </a:r>
            <a:r>
              <a:rPr dirty="0" sz="2800" spc="-5">
                <a:latin typeface="Verdana"/>
                <a:cs typeface="Verdana"/>
              </a:rPr>
              <a:t>can </a:t>
            </a:r>
            <a:r>
              <a:rPr dirty="0" sz="2800" spc="90">
                <a:latin typeface="Verdana"/>
                <a:cs typeface="Verdana"/>
              </a:rPr>
              <a:t>see </a:t>
            </a:r>
            <a:r>
              <a:rPr dirty="0" sz="2800" spc="-55">
                <a:latin typeface="Verdana"/>
                <a:cs typeface="Verdana"/>
              </a:rPr>
              <a:t>the </a:t>
            </a:r>
            <a:r>
              <a:rPr dirty="0" sz="2800" spc="-50">
                <a:latin typeface="Verdana"/>
                <a:cs typeface="Verdana"/>
              </a:rPr>
              <a:t>highest </a:t>
            </a:r>
            <a:r>
              <a:rPr dirty="0" sz="2800" spc="-35">
                <a:latin typeface="Verdana"/>
                <a:cs typeface="Verdana"/>
              </a:rPr>
              <a:t>correlation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-100">
                <a:latin typeface="Verdana"/>
                <a:cs typeface="Verdana"/>
              </a:rPr>
              <a:t>with </a:t>
            </a:r>
            <a:r>
              <a:rPr dirty="0" sz="2800" spc="-85">
                <a:latin typeface="Verdana"/>
                <a:cs typeface="Verdana"/>
              </a:rPr>
              <a:t>our </a:t>
            </a:r>
            <a:r>
              <a:rPr dirty="0" sz="2800" spc="-55">
                <a:latin typeface="Verdana"/>
                <a:cs typeface="Verdana"/>
              </a:rPr>
              <a:t>target </a:t>
            </a:r>
            <a:r>
              <a:rPr dirty="0" sz="2800" spc="-40">
                <a:latin typeface="Verdana"/>
                <a:cs typeface="Verdana"/>
              </a:rPr>
              <a:t>column </a:t>
            </a:r>
            <a:r>
              <a:rPr dirty="0" sz="2800" spc="-20">
                <a:latin typeface="Verdana"/>
                <a:cs typeface="Verdana"/>
              </a:rPr>
              <a:t>is </a:t>
            </a:r>
            <a:r>
              <a:rPr dirty="0" sz="2800" spc="-185">
                <a:latin typeface="Verdana"/>
                <a:cs typeface="Verdana"/>
              </a:rPr>
              <a:t>int_rate. </a:t>
            </a:r>
            <a:r>
              <a:rPr dirty="0" sz="2800" spc="-285">
                <a:latin typeface="Verdana"/>
                <a:cs typeface="Verdana"/>
              </a:rPr>
              <a:t>It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20">
                <a:latin typeface="Verdana"/>
                <a:cs typeface="Verdana"/>
              </a:rPr>
              <a:t>shows </a:t>
            </a:r>
            <a:r>
              <a:rPr dirty="0" sz="2800" spc="-105">
                <a:latin typeface="Verdana"/>
                <a:cs typeface="Verdana"/>
              </a:rPr>
              <a:t>that </a:t>
            </a:r>
            <a:r>
              <a:rPr dirty="0" sz="2800" spc="-55">
                <a:latin typeface="Verdana"/>
                <a:cs typeface="Verdana"/>
              </a:rPr>
              <a:t>the </a:t>
            </a:r>
            <a:r>
              <a:rPr dirty="0" sz="2800" spc="-25">
                <a:latin typeface="Verdana"/>
                <a:cs typeface="Verdana"/>
              </a:rPr>
              <a:t>bigger </a:t>
            </a:r>
            <a:r>
              <a:rPr dirty="0" sz="2800" spc="-70">
                <a:latin typeface="Verdana"/>
                <a:cs typeface="Verdana"/>
              </a:rPr>
              <a:t>value </a:t>
            </a:r>
            <a:r>
              <a:rPr dirty="0" sz="2800" spc="40">
                <a:latin typeface="Verdana"/>
                <a:cs typeface="Verdana"/>
              </a:rPr>
              <a:t>of </a:t>
            </a:r>
            <a:r>
              <a:rPr dirty="0" sz="2800" spc="-55">
                <a:latin typeface="Verdana"/>
                <a:cs typeface="Verdana"/>
              </a:rPr>
              <a:t>the </a:t>
            </a:r>
            <a:r>
              <a:rPr dirty="0" sz="2800" spc="-50">
                <a:latin typeface="Verdana"/>
                <a:cs typeface="Verdana"/>
              </a:rPr>
              <a:t> interest</a:t>
            </a:r>
            <a:r>
              <a:rPr dirty="0" sz="2800" spc="-45">
                <a:latin typeface="Verdana"/>
                <a:cs typeface="Verdana"/>
              </a:rPr>
              <a:t> </a:t>
            </a:r>
            <a:r>
              <a:rPr dirty="0" sz="2800" spc="-65">
                <a:latin typeface="Verdana"/>
                <a:cs typeface="Verdana"/>
              </a:rPr>
              <a:t>rate</a:t>
            </a:r>
            <a:r>
              <a:rPr dirty="0" sz="2800" spc="-60">
                <a:latin typeface="Verdana"/>
                <a:cs typeface="Verdana"/>
              </a:rPr>
              <a:t> </a:t>
            </a:r>
            <a:r>
              <a:rPr dirty="0" sz="2800" spc="40">
                <a:latin typeface="Verdana"/>
                <a:cs typeface="Verdana"/>
              </a:rPr>
              <a:t>of</a:t>
            </a:r>
            <a:r>
              <a:rPr dirty="0" sz="2800" spc="45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the</a:t>
            </a:r>
            <a:r>
              <a:rPr dirty="0" sz="2800" spc="-50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loan,</a:t>
            </a:r>
            <a:r>
              <a:rPr dirty="0" sz="2800" spc="-80">
                <a:latin typeface="Verdana"/>
                <a:cs typeface="Verdana"/>
              </a:rPr>
              <a:t> </a:t>
            </a:r>
            <a:r>
              <a:rPr dirty="0" sz="2800" spc="-60">
                <a:latin typeface="Verdana"/>
                <a:cs typeface="Verdana"/>
              </a:rPr>
              <a:t>the </a:t>
            </a:r>
            <a:r>
              <a:rPr dirty="0" sz="2800" spc="-55">
                <a:latin typeface="Verdana"/>
                <a:cs typeface="Verdana"/>
              </a:rPr>
              <a:t> </a:t>
            </a:r>
            <a:r>
              <a:rPr dirty="0" sz="2800" spc="5">
                <a:latin typeface="Verdana"/>
                <a:cs typeface="Verdana"/>
              </a:rPr>
              <a:t>biggest </a:t>
            </a:r>
            <a:r>
              <a:rPr dirty="0" sz="2800" spc="30">
                <a:latin typeface="Verdana"/>
                <a:cs typeface="Verdana"/>
              </a:rPr>
              <a:t>chances </a:t>
            </a:r>
            <a:r>
              <a:rPr dirty="0" sz="2800" spc="-105">
                <a:latin typeface="Verdana"/>
                <a:cs typeface="Verdana"/>
              </a:rPr>
              <a:t>that </a:t>
            </a:r>
            <a:r>
              <a:rPr dirty="0" sz="2800" spc="5">
                <a:latin typeface="Verdana"/>
                <a:cs typeface="Verdana"/>
              </a:rPr>
              <a:t>show </a:t>
            </a:r>
            <a:r>
              <a:rPr dirty="0" sz="2800" spc="-114">
                <a:latin typeface="Verdana"/>
                <a:cs typeface="Verdana"/>
              </a:rPr>
              <a:t>it </a:t>
            </a:r>
            <a:r>
              <a:rPr dirty="0" sz="2800" spc="-20">
                <a:latin typeface="Verdana"/>
                <a:cs typeface="Verdana"/>
              </a:rPr>
              <a:t>is </a:t>
            </a:r>
            <a:r>
              <a:rPr dirty="0" sz="2800" spc="-70">
                <a:latin typeface="Verdana"/>
                <a:cs typeface="Verdana"/>
              </a:rPr>
              <a:t>a </a:t>
            </a:r>
            <a:r>
              <a:rPr dirty="0" sz="2800" spc="-65">
                <a:latin typeface="Verdana"/>
                <a:cs typeface="Verdana"/>
              </a:rPr>
              <a:t> </a:t>
            </a:r>
            <a:r>
              <a:rPr dirty="0" sz="2800" spc="-10">
                <a:latin typeface="Verdana"/>
                <a:cs typeface="Verdana"/>
              </a:rPr>
              <a:t>bad</a:t>
            </a:r>
            <a:r>
              <a:rPr dirty="0" sz="2800" spc="-210">
                <a:latin typeface="Verdana"/>
                <a:cs typeface="Verdana"/>
              </a:rPr>
              <a:t> </a:t>
            </a:r>
            <a:r>
              <a:rPr dirty="0" sz="2800" spc="-100">
                <a:latin typeface="Verdana"/>
                <a:cs typeface="Verdana"/>
              </a:rPr>
              <a:t>loan.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6866" y="4459048"/>
            <a:ext cx="8096884" cy="13335"/>
          </a:xfrm>
          <a:custGeom>
            <a:avLst/>
            <a:gdLst/>
            <a:ahLst/>
            <a:cxnLst/>
            <a:rect l="l" t="t" r="r" b="b"/>
            <a:pathLst>
              <a:path w="8096884" h="13335">
                <a:moveTo>
                  <a:pt x="8096381" y="13127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6000" y="3625026"/>
            <a:ext cx="10651490" cy="1560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4935" algn="l"/>
                <a:tab pos="3975735" algn="l"/>
                <a:tab pos="5297170" algn="l"/>
              </a:tabLst>
            </a:pPr>
            <a:r>
              <a:rPr dirty="0" sz="3400" spc="254" b="1">
                <a:latin typeface="Trebuchet MS"/>
                <a:cs typeface="Trebuchet MS"/>
              </a:rPr>
              <a:t>Transform	</a:t>
            </a:r>
            <a:r>
              <a:rPr dirty="0" sz="3400" spc="340" b="1">
                <a:latin typeface="Trebuchet MS"/>
                <a:cs typeface="Trebuchet MS"/>
              </a:rPr>
              <a:t>data	</a:t>
            </a:r>
            <a:r>
              <a:rPr dirty="0" sz="3400" spc="500" b="1">
                <a:latin typeface="Trebuchet MS"/>
                <a:cs typeface="Trebuchet MS"/>
              </a:rPr>
              <a:t>into	</a:t>
            </a:r>
            <a:r>
              <a:rPr dirty="0" sz="3400" spc="305" b="1">
                <a:latin typeface="Trebuchet MS"/>
                <a:cs typeface="Trebuchet MS"/>
              </a:rPr>
              <a:t>numerical</a:t>
            </a:r>
            <a:endParaRPr sz="3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800" spc="-25">
                <a:latin typeface="Verdana"/>
                <a:cs typeface="Verdana"/>
              </a:rPr>
              <a:t>There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are</a:t>
            </a:r>
            <a:r>
              <a:rPr dirty="0" sz="2800" spc="-200">
                <a:latin typeface="Verdana"/>
                <a:cs typeface="Verdana"/>
              </a:rPr>
              <a:t> </a:t>
            </a:r>
            <a:r>
              <a:rPr dirty="0" sz="2800" spc="-575">
                <a:latin typeface="Verdana"/>
                <a:cs typeface="Verdana"/>
              </a:rPr>
              <a:t>11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40">
                <a:latin typeface="Verdana"/>
                <a:cs typeface="Verdana"/>
              </a:rPr>
              <a:t>column</a:t>
            </a:r>
            <a:r>
              <a:rPr dirty="0" sz="2800" spc="-200">
                <a:latin typeface="Verdana"/>
                <a:cs typeface="Verdana"/>
              </a:rPr>
              <a:t> </a:t>
            </a:r>
            <a:r>
              <a:rPr dirty="0" sz="2800" spc="-105">
                <a:latin typeface="Verdana"/>
                <a:cs typeface="Verdana"/>
              </a:rPr>
              <a:t>that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we</a:t>
            </a:r>
            <a:r>
              <a:rPr dirty="0" sz="2800" spc="-200">
                <a:latin typeface="Verdana"/>
                <a:cs typeface="Verdana"/>
              </a:rPr>
              <a:t> </a:t>
            </a:r>
            <a:r>
              <a:rPr dirty="0" sz="2800" spc="10">
                <a:latin typeface="Verdana"/>
                <a:cs typeface="Verdana"/>
              </a:rPr>
              <a:t>need</a:t>
            </a:r>
            <a:r>
              <a:rPr dirty="0" sz="2800" spc="-200">
                <a:latin typeface="Verdana"/>
                <a:cs typeface="Verdana"/>
              </a:rPr>
              <a:t> </a:t>
            </a:r>
            <a:r>
              <a:rPr dirty="0" sz="2800" spc="-5">
                <a:latin typeface="Verdana"/>
                <a:cs typeface="Verdana"/>
              </a:rPr>
              <a:t>to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80">
                <a:latin typeface="Verdana"/>
                <a:cs typeface="Verdana"/>
              </a:rPr>
              <a:t>transform</a:t>
            </a:r>
            <a:r>
              <a:rPr dirty="0" sz="2800" spc="-200">
                <a:latin typeface="Verdana"/>
                <a:cs typeface="Verdana"/>
              </a:rPr>
              <a:t> </a:t>
            </a:r>
            <a:r>
              <a:rPr dirty="0" sz="2800" spc="-80">
                <a:latin typeface="Verdana"/>
                <a:cs typeface="Verdana"/>
              </a:rPr>
              <a:t>into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100">
                <a:latin typeface="Verdana"/>
                <a:cs typeface="Verdana"/>
              </a:rPr>
              <a:t>numerical.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6866" y="4459048"/>
            <a:ext cx="8096884" cy="13335"/>
          </a:xfrm>
          <a:custGeom>
            <a:avLst/>
            <a:gdLst/>
            <a:ahLst/>
            <a:cxnLst/>
            <a:rect l="l" t="t" r="r" b="b"/>
            <a:pathLst>
              <a:path w="8096884" h="13335">
                <a:moveTo>
                  <a:pt x="8096381" y="13127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1016" y="4757944"/>
            <a:ext cx="8286749" cy="5257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0687" y="743857"/>
            <a:ext cx="1124775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40">
                <a:latin typeface="Tahoma"/>
                <a:cs typeface="Tahoma"/>
              </a:rPr>
              <a:t>D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>
                <a:latin typeface="Tahoma"/>
                <a:cs typeface="Tahoma"/>
              </a:rPr>
              <a:t>t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 spc="-815">
                <a:latin typeface="Tahoma"/>
                <a:cs typeface="Tahoma"/>
              </a:rPr>
              <a:t> 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830">
                <a:latin typeface="Tahoma"/>
                <a:cs typeface="Tahoma"/>
              </a:rPr>
              <a:t>-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495">
                <a:latin typeface="Tahoma"/>
                <a:cs typeface="Tahoma"/>
              </a:rPr>
              <a:t>o</a:t>
            </a:r>
            <a:r>
              <a:rPr dirty="0" sz="9000" spc="875">
                <a:latin typeface="Tahoma"/>
                <a:cs typeface="Tahoma"/>
              </a:rPr>
              <a:t>c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940">
                <a:latin typeface="Tahoma"/>
                <a:cs typeface="Tahoma"/>
              </a:rPr>
              <a:t>ss</a:t>
            </a:r>
            <a:r>
              <a:rPr dirty="0" sz="9000" spc="200">
                <a:latin typeface="Tahoma"/>
                <a:cs typeface="Tahoma"/>
              </a:rPr>
              <a:t>i</a:t>
            </a:r>
            <a:r>
              <a:rPr dirty="0" sz="9000" spc="695">
                <a:latin typeface="Tahoma"/>
                <a:cs typeface="Tahoma"/>
              </a:rPr>
              <a:t>n</a:t>
            </a:r>
            <a:r>
              <a:rPr dirty="0" sz="9000" spc="575">
                <a:latin typeface="Tahoma"/>
                <a:cs typeface="Tahoma"/>
              </a:rPr>
              <a:t>g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3625026"/>
            <a:ext cx="76885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4935" algn="l"/>
                <a:tab pos="3975735" algn="l"/>
                <a:tab pos="5297170" algn="l"/>
              </a:tabLst>
            </a:pPr>
            <a:r>
              <a:rPr dirty="0" sz="3400" spc="254" b="1">
                <a:latin typeface="Trebuchet MS"/>
                <a:cs typeface="Trebuchet MS"/>
              </a:rPr>
              <a:t>Transform	</a:t>
            </a:r>
            <a:r>
              <a:rPr dirty="0" sz="3400" spc="340" b="1">
                <a:latin typeface="Trebuchet MS"/>
                <a:cs typeface="Trebuchet MS"/>
              </a:rPr>
              <a:t>data	</a:t>
            </a:r>
            <a:r>
              <a:rPr dirty="0" sz="3400" spc="500" b="1">
                <a:latin typeface="Trebuchet MS"/>
                <a:cs typeface="Trebuchet MS"/>
              </a:rPr>
              <a:t>into	</a:t>
            </a:r>
            <a:r>
              <a:rPr dirty="0" sz="3400" spc="305" b="1">
                <a:latin typeface="Trebuchet MS"/>
                <a:cs typeface="Trebuchet MS"/>
              </a:rPr>
              <a:t>numerical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6866" y="4459046"/>
            <a:ext cx="8096884" cy="13335"/>
          </a:xfrm>
          <a:custGeom>
            <a:avLst/>
            <a:gdLst/>
            <a:ahLst/>
            <a:cxnLst/>
            <a:rect l="l" t="t" r="r" b="b"/>
            <a:pathLst>
              <a:path w="8096884" h="13335">
                <a:moveTo>
                  <a:pt x="8096381" y="13127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2778" y="4757942"/>
            <a:ext cx="6600824" cy="5191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0687" y="743856"/>
            <a:ext cx="1124775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40">
                <a:latin typeface="Tahoma"/>
                <a:cs typeface="Tahoma"/>
              </a:rPr>
              <a:t>D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>
                <a:latin typeface="Tahoma"/>
                <a:cs typeface="Tahoma"/>
              </a:rPr>
              <a:t>t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 spc="-815">
                <a:latin typeface="Tahoma"/>
                <a:cs typeface="Tahoma"/>
              </a:rPr>
              <a:t> 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830">
                <a:latin typeface="Tahoma"/>
                <a:cs typeface="Tahoma"/>
              </a:rPr>
              <a:t>-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495">
                <a:latin typeface="Tahoma"/>
                <a:cs typeface="Tahoma"/>
              </a:rPr>
              <a:t>o</a:t>
            </a:r>
            <a:r>
              <a:rPr dirty="0" sz="9000" spc="875">
                <a:latin typeface="Tahoma"/>
                <a:cs typeface="Tahoma"/>
              </a:rPr>
              <a:t>c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940">
                <a:latin typeface="Tahoma"/>
                <a:cs typeface="Tahoma"/>
              </a:rPr>
              <a:t>ss</a:t>
            </a:r>
            <a:r>
              <a:rPr dirty="0" sz="9000" spc="200">
                <a:latin typeface="Tahoma"/>
                <a:cs typeface="Tahoma"/>
              </a:rPr>
              <a:t>i</a:t>
            </a:r>
            <a:r>
              <a:rPr dirty="0" sz="9000" spc="695">
                <a:latin typeface="Tahoma"/>
                <a:cs typeface="Tahoma"/>
              </a:rPr>
              <a:t>n</a:t>
            </a:r>
            <a:r>
              <a:rPr dirty="0" sz="9000" spc="575">
                <a:latin typeface="Tahoma"/>
                <a:cs typeface="Tahoma"/>
              </a:rPr>
              <a:t>g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3625025"/>
            <a:ext cx="76885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4935" algn="l"/>
                <a:tab pos="3975735" algn="l"/>
                <a:tab pos="5297170" algn="l"/>
              </a:tabLst>
            </a:pPr>
            <a:r>
              <a:rPr dirty="0" sz="3400" spc="254" b="1">
                <a:latin typeface="Trebuchet MS"/>
                <a:cs typeface="Trebuchet MS"/>
              </a:rPr>
              <a:t>Transform	</a:t>
            </a:r>
            <a:r>
              <a:rPr dirty="0" sz="3400" spc="340" b="1">
                <a:latin typeface="Trebuchet MS"/>
                <a:cs typeface="Trebuchet MS"/>
              </a:rPr>
              <a:t>data	</a:t>
            </a:r>
            <a:r>
              <a:rPr dirty="0" sz="3400" spc="500" b="1">
                <a:latin typeface="Trebuchet MS"/>
                <a:cs typeface="Trebuchet MS"/>
              </a:rPr>
              <a:t>into	</a:t>
            </a:r>
            <a:r>
              <a:rPr dirty="0" sz="3400" spc="305" b="1">
                <a:latin typeface="Trebuchet MS"/>
                <a:cs typeface="Trebuchet MS"/>
              </a:rPr>
              <a:t>numerical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6866" y="4459052"/>
            <a:ext cx="8096884" cy="13335"/>
          </a:xfrm>
          <a:custGeom>
            <a:avLst/>
            <a:gdLst/>
            <a:ahLst/>
            <a:cxnLst/>
            <a:rect l="l" t="t" r="r" b="b"/>
            <a:pathLst>
              <a:path w="8096884" h="13335">
                <a:moveTo>
                  <a:pt x="8096381" y="13127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2621" y="4757945"/>
            <a:ext cx="10801349" cy="50958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0687" y="743861"/>
            <a:ext cx="1124775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40">
                <a:latin typeface="Tahoma"/>
                <a:cs typeface="Tahoma"/>
              </a:rPr>
              <a:t>D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>
                <a:latin typeface="Tahoma"/>
                <a:cs typeface="Tahoma"/>
              </a:rPr>
              <a:t>t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 spc="-815">
                <a:latin typeface="Tahoma"/>
                <a:cs typeface="Tahoma"/>
              </a:rPr>
              <a:t> 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830">
                <a:latin typeface="Tahoma"/>
                <a:cs typeface="Tahoma"/>
              </a:rPr>
              <a:t>-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495">
                <a:latin typeface="Tahoma"/>
                <a:cs typeface="Tahoma"/>
              </a:rPr>
              <a:t>o</a:t>
            </a:r>
            <a:r>
              <a:rPr dirty="0" sz="9000" spc="875">
                <a:latin typeface="Tahoma"/>
                <a:cs typeface="Tahoma"/>
              </a:rPr>
              <a:t>c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940">
                <a:latin typeface="Tahoma"/>
                <a:cs typeface="Tahoma"/>
              </a:rPr>
              <a:t>ss</a:t>
            </a:r>
            <a:r>
              <a:rPr dirty="0" sz="9000" spc="200">
                <a:latin typeface="Tahoma"/>
                <a:cs typeface="Tahoma"/>
              </a:rPr>
              <a:t>i</a:t>
            </a:r>
            <a:r>
              <a:rPr dirty="0" sz="9000" spc="695">
                <a:latin typeface="Tahoma"/>
                <a:cs typeface="Tahoma"/>
              </a:rPr>
              <a:t>n</a:t>
            </a:r>
            <a:r>
              <a:rPr dirty="0" sz="9000" spc="575">
                <a:latin typeface="Tahoma"/>
                <a:cs typeface="Tahoma"/>
              </a:rPr>
              <a:t>g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3625031"/>
            <a:ext cx="76885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4935" algn="l"/>
                <a:tab pos="3975735" algn="l"/>
                <a:tab pos="5297170" algn="l"/>
              </a:tabLst>
            </a:pPr>
            <a:r>
              <a:rPr dirty="0" sz="3400" spc="254" b="1">
                <a:latin typeface="Trebuchet MS"/>
                <a:cs typeface="Trebuchet MS"/>
              </a:rPr>
              <a:t>Transform	</a:t>
            </a:r>
            <a:r>
              <a:rPr dirty="0" sz="3400" spc="340" b="1">
                <a:latin typeface="Trebuchet MS"/>
                <a:cs typeface="Trebuchet MS"/>
              </a:rPr>
              <a:t>data	</a:t>
            </a:r>
            <a:r>
              <a:rPr dirty="0" sz="3400" spc="500" b="1">
                <a:latin typeface="Trebuchet MS"/>
                <a:cs typeface="Trebuchet MS"/>
              </a:rPr>
              <a:t>into	</a:t>
            </a:r>
            <a:r>
              <a:rPr dirty="0" sz="3400" spc="305" b="1">
                <a:latin typeface="Trebuchet MS"/>
                <a:cs typeface="Trebuchet MS"/>
              </a:rPr>
              <a:t>numerical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6866" y="4459047"/>
            <a:ext cx="8096884" cy="13335"/>
          </a:xfrm>
          <a:custGeom>
            <a:avLst/>
            <a:gdLst/>
            <a:ahLst/>
            <a:cxnLst/>
            <a:rect l="l" t="t" r="r" b="b"/>
            <a:pathLst>
              <a:path w="8096884" h="13335">
                <a:moveTo>
                  <a:pt x="8096381" y="13127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2067" y="4757940"/>
            <a:ext cx="10086974" cy="50577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0687" y="743856"/>
            <a:ext cx="1124775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40">
                <a:latin typeface="Tahoma"/>
                <a:cs typeface="Tahoma"/>
              </a:rPr>
              <a:t>D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>
                <a:latin typeface="Tahoma"/>
                <a:cs typeface="Tahoma"/>
              </a:rPr>
              <a:t>t</a:t>
            </a:r>
            <a:r>
              <a:rPr dirty="0" sz="9000" spc="405">
                <a:latin typeface="Tahoma"/>
                <a:cs typeface="Tahoma"/>
              </a:rPr>
              <a:t>a</a:t>
            </a:r>
            <a:r>
              <a:rPr dirty="0" sz="9000" spc="-815">
                <a:latin typeface="Tahoma"/>
                <a:cs typeface="Tahoma"/>
              </a:rPr>
              <a:t> 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830">
                <a:latin typeface="Tahoma"/>
                <a:cs typeface="Tahoma"/>
              </a:rPr>
              <a:t>-</a:t>
            </a:r>
            <a:r>
              <a:rPr dirty="0" sz="9000" spc="525">
                <a:latin typeface="Tahoma"/>
                <a:cs typeface="Tahoma"/>
              </a:rPr>
              <a:t>P</a:t>
            </a:r>
            <a:r>
              <a:rPr dirty="0" sz="9000" spc="409">
                <a:latin typeface="Tahoma"/>
                <a:cs typeface="Tahoma"/>
              </a:rPr>
              <a:t>r</a:t>
            </a:r>
            <a:r>
              <a:rPr dirty="0" sz="9000" spc="495">
                <a:latin typeface="Tahoma"/>
                <a:cs typeface="Tahoma"/>
              </a:rPr>
              <a:t>o</a:t>
            </a:r>
            <a:r>
              <a:rPr dirty="0" sz="9000" spc="875">
                <a:latin typeface="Tahoma"/>
                <a:cs typeface="Tahoma"/>
              </a:rPr>
              <a:t>c</a:t>
            </a:r>
            <a:r>
              <a:rPr dirty="0" sz="9000" spc="505">
                <a:latin typeface="Tahoma"/>
                <a:cs typeface="Tahoma"/>
              </a:rPr>
              <a:t>e</a:t>
            </a:r>
            <a:r>
              <a:rPr dirty="0" sz="9000" spc="940">
                <a:latin typeface="Tahoma"/>
                <a:cs typeface="Tahoma"/>
              </a:rPr>
              <a:t>ss</a:t>
            </a:r>
            <a:r>
              <a:rPr dirty="0" sz="9000" spc="200">
                <a:latin typeface="Tahoma"/>
                <a:cs typeface="Tahoma"/>
              </a:rPr>
              <a:t>i</a:t>
            </a:r>
            <a:r>
              <a:rPr dirty="0" sz="9000" spc="695">
                <a:latin typeface="Tahoma"/>
                <a:cs typeface="Tahoma"/>
              </a:rPr>
              <a:t>n</a:t>
            </a:r>
            <a:r>
              <a:rPr dirty="0" sz="9000" spc="575">
                <a:latin typeface="Tahoma"/>
                <a:cs typeface="Tahoma"/>
              </a:rPr>
              <a:t>g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3625024"/>
            <a:ext cx="76885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4935" algn="l"/>
                <a:tab pos="3975735" algn="l"/>
                <a:tab pos="5297170" algn="l"/>
              </a:tabLst>
            </a:pPr>
            <a:r>
              <a:rPr dirty="0" sz="3400" spc="254" b="1">
                <a:latin typeface="Trebuchet MS"/>
                <a:cs typeface="Trebuchet MS"/>
              </a:rPr>
              <a:t>Transform	</a:t>
            </a:r>
            <a:r>
              <a:rPr dirty="0" sz="3400" spc="340" b="1">
                <a:latin typeface="Trebuchet MS"/>
                <a:cs typeface="Trebuchet MS"/>
              </a:rPr>
              <a:t>data	</a:t>
            </a:r>
            <a:r>
              <a:rPr dirty="0" sz="3400" spc="500" b="1">
                <a:latin typeface="Trebuchet MS"/>
                <a:cs typeface="Trebuchet MS"/>
              </a:rPr>
              <a:t>into	</a:t>
            </a:r>
            <a:r>
              <a:rPr dirty="0" sz="3400" spc="305" b="1">
                <a:latin typeface="Trebuchet MS"/>
                <a:cs typeface="Trebuchet MS"/>
              </a:rPr>
              <a:t>numerical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3872" y="4459040"/>
            <a:ext cx="12544425" cy="13335"/>
          </a:xfrm>
          <a:custGeom>
            <a:avLst/>
            <a:gdLst/>
            <a:ahLst/>
            <a:cxnLst/>
            <a:rect l="l" t="t" r="r" b="b"/>
            <a:pathLst>
              <a:path w="12544425" h="13335">
                <a:moveTo>
                  <a:pt x="12544428" y="131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624" y="6283720"/>
            <a:ext cx="5867399" cy="28384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6921" y="6283720"/>
            <a:ext cx="9496424" cy="11239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6000" y="3626579"/>
            <a:ext cx="16252825" cy="2112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4935" algn="l"/>
                <a:tab pos="3975735" algn="l"/>
                <a:tab pos="5297170" algn="l"/>
                <a:tab pos="5825490" algn="l"/>
                <a:tab pos="8731885" algn="l"/>
                <a:tab pos="9789160" algn="l"/>
                <a:tab pos="10317480" algn="l"/>
              </a:tabLst>
            </a:pPr>
            <a:r>
              <a:rPr dirty="0" sz="3400" spc="365" b="1">
                <a:latin typeface="Trebuchet MS"/>
                <a:cs typeface="Trebuchet MS"/>
              </a:rPr>
              <a:t>Preparing	</a:t>
            </a:r>
            <a:r>
              <a:rPr dirty="0" sz="3400" spc="340" b="1">
                <a:latin typeface="Trebuchet MS"/>
                <a:cs typeface="Trebuchet MS"/>
              </a:rPr>
              <a:t>data	</a:t>
            </a:r>
            <a:r>
              <a:rPr dirty="0" sz="3400" spc="500" b="1">
                <a:latin typeface="Trebuchet MS"/>
                <a:cs typeface="Trebuchet MS"/>
              </a:rPr>
              <a:t>into	</a:t>
            </a:r>
            <a:r>
              <a:rPr dirty="0" sz="3400" spc="35" b="1">
                <a:latin typeface="Trebuchet MS"/>
                <a:cs typeface="Trebuchet MS"/>
              </a:rPr>
              <a:t>X	</a:t>
            </a:r>
            <a:r>
              <a:rPr dirty="0" sz="3400" spc="500" b="1">
                <a:latin typeface="Trebuchet MS"/>
                <a:cs typeface="Trebuchet MS"/>
              </a:rPr>
              <a:t>(features)	</a:t>
            </a:r>
            <a:r>
              <a:rPr dirty="0" sz="3400" spc="145" b="1">
                <a:latin typeface="Trebuchet MS"/>
                <a:cs typeface="Trebuchet MS"/>
              </a:rPr>
              <a:t>and	</a:t>
            </a:r>
            <a:r>
              <a:rPr dirty="0" sz="3400" spc="265" b="1">
                <a:latin typeface="Trebuchet MS"/>
                <a:cs typeface="Trebuchet MS"/>
              </a:rPr>
              <a:t>y	</a:t>
            </a:r>
            <a:r>
              <a:rPr dirty="0" sz="3400" spc="560" b="1">
                <a:latin typeface="Trebuchet MS"/>
                <a:cs typeface="Trebuchet MS"/>
              </a:rPr>
              <a:t>(target)</a:t>
            </a:r>
            <a:endParaRPr sz="3400">
              <a:latin typeface="Trebuchet MS"/>
              <a:cs typeface="Trebuchet MS"/>
            </a:endParaRPr>
          </a:p>
          <a:p>
            <a:pPr marL="12700" marR="5080">
              <a:lnSpc>
                <a:spcPct val="129500"/>
              </a:lnSpc>
              <a:spcBef>
                <a:spcPts val="3644"/>
              </a:spcBef>
            </a:pPr>
            <a:r>
              <a:rPr dirty="0" sz="2800" spc="160">
                <a:latin typeface="Verdana"/>
                <a:cs typeface="Verdana"/>
              </a:rPr>
              <a:t>We</a:t>
            </a:r>
            <a:r>
              <a:rPr dirty="0" sz="2800" spc="-175">
                <a:latin typeface="Verdana"/>
                <a:cs typeface="Verdana"/>
              </a:rPr>
              <a:t> </a:t>
            </a:r>
            <a:r>
              <a:rPr dirty="0" sz="2800" spc="-30">
                <a:latin typeface="Verdana"/>
                <a:cs typeface="Verdana"/>
              </a:rPr>
              <a:t>will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5">
                <a:latin typeface="Verdana"/>
                <a:cs typeface="Verdana"/>
              </a:rPr>
              <a:t>create</a:t>
            </a:r>
            <a:r>
              <a:rPr dirty="0" sz="2800" spc="-175">
                <a:latin typeface="Verdana"/>
                <a:cs typeface="Verdana"/>
              </a:rPr>
              <a:t> </a:t>
            </a:r>
            <a:r>
              <a:rPr dirty="0" sz="2800" spc="-5">
                <a:latin typeface="Verdana"/>
                <a:cs typeface="Verdana"/>
              </a:rPr>
              <a:t>X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and</a:t>
            </a:r>
            <a:r>
              <a:rPr dirty="0" sz="2800" spc="-175">
                <a:latin typeface="Verdana"/>
                <a:cs typeface="Verdana"/>
              </a:rPr>
              <a:t> </a:t>
            </a:r>
            <a:r>
              <a:rPr dirty="0" sz="2800" spc="-120">
                <a:latin typeface="Verdana"/>
                <a:cs typeface="Verdana"/>
              </a:rPr>
              <a:t>y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-35">
                <a:latin typeface="Verdana"/>
                <a:cs typeface="Verdana"/>
              </a:rPr>
              <a:t>where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-5">
                <a:latin typeface="Verdana"/>
                <a:cs typeface="Verdana"/>
              </a:rPr>
              <a:t>X</a:t>
            </a:r>
            <a:r>
              <a:rPr dirty="0" sz="2800" spc="-175">
                <a:latin typeface="Verdana"/>
                <a:cs typeface="Verdana"/>
              </a:rPr>
              <a:t> </a:t>
            </a:r>
            <a:r>
              <a:rPr dirty="0" sz="2800" spc="-20">
                <a:latin typeface="Verdana"/>
                <a:cs typeface="Verdana"/>
              </a:rPr>
              <a:t>is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our</a:t>
            </a:r>
            <a:r>
              <a:rPr dirty="0" sz="2800" spc="-175">
                <a:latin typeface="Verdana"/>
                <a:cs typeface="Verdana"/>
              </a:rPr>
              <a:t> </a:t>
            </a:r>
            <a:r>
              <a:rPr dirty="0" sz="2800" spc="-30">
                <a:latin typeface="Verdana"/>
                <a:cs typeface="Verdana"/>
              </a:rPr>
              <a:t>features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and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-120">
                <a:latin typeface="Verdana"/>
                <a:cs typeface="Verdana"/>
              </a:rPr>
              <a:t>y</a:t>
            </a:r>
            <a:r>
              <a:rPr dirty="0" sz="2800" spc="-175">
                <a:latin typeface="Verdana"/>
                <a:cs typeface="Verdana"/>
              </a:rPr>
              <a:t> </a:t>
            </a:r>
            <a:r>
              <a:rPr dirty="0" sz="2800" spc="10">
                <a:latin typeface="Verdana"/>
                <a:cs typeface="Verdana"/>
              </a:rPr>
              <a:t>as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our</a:t>
            </a:r>
            <a:r>
              <a:rPr dirty="0" sz="2800" spc="-175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target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column.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-320">
                <a:latin typeface="Verdana"/>
                <a:cs typeface="Verdana"/>
              </a:rPr>
              <a:t>In</a:t>
            </a:r>
            <a:r>
              <a:rPr dirty="0" sz="2800" spc="-175">
                <a:latin typeface="Verdana"/>
                <a:cs typeface="Verdana"/>
              </a:rPr>
              <a:t> </a:t>
            </a:r>
            <a:r>
              <a:rPr dirty="0" sz="2800" spc="-75">
                <a:latin typeface="Verdana"/>
                <a:cs typeface="Verdana"/>
              </a:rPr>
              <a:t>this</a:t>
            </a:r>
            <a:r>
              <a:rPr dirty="0" sz="2800" spc="-170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problem,</a:t>
            </a:r>
            <a:r>
              <a:rPr dirty="0" sz="2800" spc="-175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our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target</a:t>
            </a:r>
            <a:r>
              <a:rPr dirty="0" sz="2800" spc="-210">
                <a:latin typeface="Verdana"/>
                <a:cs typeface="Verdana"/>
              </a:rPr>
              <a:t> </a:t>
            </a:r>
            <a:r>
              <a:rPr dirty="0" sz="2800" spc="-20">
                <a:latin typeface="Verdana"/>
                <a:cs typeface="Verdana"/>
              </a:rPr>
              <a:t>is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100">
                <a:latin typeface="Verdana"/>
                <a:cs typeface="Verdana"/>
              </a:rPr>
              <a:t>bad_loan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column.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5510" y="5102202"/>
            <a:ext cx="49022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130">
                <a:solidFill>
                  <a:srgbClr val="000000"/>
                </a:solidFill>
                <a:latin typeface="Lucida Console"/>
                <a:cs typeface="Lucida Console"/>
              </a:rPr>
              <a:t>Create</a:t>
            </a:r>
            <a:r>
              <a:rPr dirty="0" sz="4000" spc="245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  <a:r>
              <a:rPr dirty="0" sz="4000" spc="95">
                <a:solidFill>
                  <a:srgbClr val="000000"/>
                </a:solidFill>
                <a:latin typeface="Lucida Console"/>
                <a:cs typeface="Lucida Console"/>
              </a:rPr>
              <a:t>ML</a:t>
            </a:r>
            <a:r>
              <a:rPr dirty="0" sz="4000" spc="250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  <a:r>
              <a:rPr dirty="0" sz="4000" spc="125">
                <a:solidFill>
                  <a:srgbClr val="000000"/>
                </a:solidFill>
                <a:latin typeface="Lucida Console"/>
                <a:cs typeface="Lucida Console"/>
              </a:rPr>
              <a:t>Model</a:t>
            </a:r>
            <a:endParaRPr sz="4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57891" y="3488962"/>
            <a:ext cx="155702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1350">
                <a:latin typeface="Tahoma"/>
                <a:cs typeface="Tahoma"/>
              </a:rPr>
              <a:t>0</a:t>
            </a:r>
            <a:r>
              <a:rPr dirty="0" sz="9000" spc="880">
                <a:latin typeface="Tahoma"/>
                <a:cs typeface="Tahoma"/>
              </a:rPr>
              <a:t>3</a:t>
            </a:r>
            <a:endParaRPr sz="9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1729" y="4459068"/>
            <a:ext cx="5848985" cy="15875"/>
          </a:xfrm>
          <a:custGeom>
            <a:avLst/>
            <a:gdLst/>
            <a:ahLst/>
            <a:cxnLst/>
            <a:rect l="l" t="t" r="r" b="b"/>
            <a:pathLst>
              <a:path w="5848984" h="15875">
                <a:moveTo>
                  <a:pt x="5848379" y="1548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2932" y="3682362"/>
            <a:ext cx="8115299" cy="58007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911225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15">
                <a:solidFill>
                  <a:srgbClr val="000000"/>
                </a:solidFill>
              </a:rPr>
              <a:t>C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1045">
                <a:solidFill>
                  <a:srgbClr val="000000"/>
                </a:solidFill>
              </a:rPr>
              <a:t>M</a:t>
            </a:r>
            <a:r>
              <a:rPr dirty="0" spc="550">
                <a:solidFill>
                  <a:srgbClr val="000000"/>
                </a:solidFill>
              </a:rPr>
              <a:t>L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1045">
                <a:solidFill>
                  <a:srgbClr val="000000"/>
                </a:solidFill>
              </a:rPr>
              <a:t>M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575">
                <a:solidFill>
                  <a:srgbClr val="000000"/>
                </a:solidFill>
              </a:rPr>
              <a:t>d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20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000" y="3626582"/>
            <a:ext cx="7748270" cy="4874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1820" algn="l"/>
                <a:tab pos="2919095" algn="l"/>
                <a:tab pos="4239895" algn="l"/>
              </a:tabLst>
            </a:pPr>
            <a:r>
              <a:rPr dirty="0" sz="3400" spc="450" b="1">
                <a:latin typeface="Trebuchet MS"/>
                <a:cs typeface="Trebuchet MS"/>
              </a:rPr>
              <a:t>Select	</a:t>
            </a:r>
            <a:r>
              <a:rPr dirty="0" sz="3400" spc="305" b="1">
                <a:latin typeface="Trebuchet MS"/>
                <a:cs typeface="Trebuchet MS"/>
              </a:rPr>
              <a:t>the	</a:t>
            </a:r>
            <a:r>
              <a:rPr dirty="0" sz="3400" spc="390" b="1">
                <a:latin typeface="Trebuchet MS"/>
                <a:cs typeface="Trebuchet MS"/>
              </a:rPr>
              <a:t>best	</a:t>
            </a:r>
            <a:r>
              <a:rPr dirty="0" sz="3400" spc="120" b="1">
                <a:latin typeface="Trebuchet MS"/>
                <a:cs typeface="Trebuchet MS"/>
              </a:rPr>
              <a:t>model</a:t>
            </a:r>
            <a:endParaRPr sz="3400">
              <a:latin typeface="Trebuchet MS"/>
              <a:cs typeface="Trebuchet MS"/>
            </a:endParaRPr>
          </a:p>
          <a:p>
            <a:pPr algn="r" marL="12700" marR="5080">
              <a:lnSpc>
                <a:spcPct val="129500"/>
              </a:lnSpc>
              <a:spcBef>
                <a:spcPts val="3644"/>
              </a:spcBef>
              <a:tabLst>
                <a:tab pos="706755" algn="l"/>
                <a:tab pos="1213485" algn="l"/>
                <a:tab pos="1560195" algn="l"/>
                <a:tab pos="1690370" algn="l"/>
                <a:tab pos="3030855" algn="l"/>
                <a:tab pos="3122295" algn="l"/>
                <a:tab pos="3168015" algn="l"/>
                <a:tab pos="4330700" algn="l"/>
                <a:tab pos="5081270" algn="l"/>
                <a:tab pos="5179695" algn="l"/>
                <a:tab pos="5718810" algn="l"/>
                <a:tab pos="6348095" algn="l"/>
                <a:tab pos="6832600" algn="l"/>
                <a:tab pos="7174865" algn="l"/>
              </a:tabLst>
            </a:pPr>
            <a:r>
              <a:rPr dirty="0" sz="2800" spc="-50">
                <a:latin typeface="Verdana"/>
                <a:cs typeface="Verdana"/>
              </a:rPr>
              <a:t>Next</a:t>
            </a:r>
            <a:r>
              <a:rPr dirty="0" sz="2800" spc="395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we</a:t>
            </a:r>
            <a:r>
              <a:rPr dirty="0" sz="2800" spc="395">
                <a:latin typeface="Verdana"/>
                <a:cs typeface="Verdana"/>
              </a:rPr>
              <a:t> </a:t>
            </a:r>
            <a:r>
              <a:rPr dirty="0" sz="2800" spc="-10">
                <a:latin typeface="Verdana"/>
                <a:cs typeface="Verdana"/>
              </a:rPr>
              <a:t>compare</a:t>
            </a:r>
            <a:r>
              <a:rPr dirty="0" sz="2800" spc="395">
                <a:latin typeface="Verdana"/>
                <a:cs typeface="Verdana"/>
              </a:rPr>
              <a:t> </a:t>
            </a:r>
            <a:r>
              <a:rPr dirty="0" sz="2800" spc="15">
                <a:latin typeface="Verdana"/>
                <a:cs typeface="Verdana"/>
              </a:rPr>
              <a:t>some</a:t>
            </a:r>
            <a:r>
              <a:rPr dirty="0" sz="2800" spc="395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algorithm</a:t>
            </a:r>
            <a:r>
              <a:rPr dirty="0" sz="2800" spc="395">
                <a:latin typeface="Verdana"/>
                <a:cs typeface="Verdana"/>
              </a:rPr>
              <a:t> </a:t>
            </a:r>
            <a:r>
              <a:rPr dirty="0" sz="2800" spc="-5">
                <a:latin typeface="Verdana"/>
                <a:cs typeface="Verdana"/>
              </a:rPr>
              <a:t>to</a:t>
            </a:r>
            <a:r>
              <a:rPr dirty="0" sz="2800" spc="400">
                <a:latin typeface="Verdana"/>
                <a:cs typeface="Verdana"/>
              </a:rPr>
              <a:t> </a:t>
            </a:r>
            <a:r>
              <a:rPr dirty="0" sz="2800" spc="10">
                <a:latin typeface="Verdana"/>
                <a:cs typeface="Verdana"/>
              </a:rPr>
              <a:t>used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10">
                <a:latin typeface="Verdana"/>
                <a:cs typeface="Verdana"/>
              </a:rPr>
              <a:t>as	</a:t>
            </a:r>
            <a:r>
              <a:rPr dirty="0" sz="2800" spc="-85">
                <a:latin typeface="Verdana"/>
                <a:cs typeface="Verdana"/>
              </a:rPr>
              <a:t>our	</a:t>
            </a:r>
            <a:r>
              <a:rPr dirty="0" sz="2800" spc="-60">
                <a:latin typeface="Verdana"/>
                <a:cs typeface="Verdana"/>
              </a:rPr>
              <a:t>model.	</a:t>
            </a:r>
            <a:r>
              <a:rPr dirty="0" sz="2800" spc="-25">
                <a:latin typeface="Verdana"/>
                <a:cs typeface="Verdana"/>
              </a:rPr>
              <a:t>There	</a:t>
            </a:r>
            <a:r>
              <a:rPr dirty="0" sz="2800" spc="-55">
                <a:latin typeface="Verdana"/>
                <a:cs typeface="Verdana"/>
              </a:rPr>
              <a:t>are		</a:t>
            </a:r>
            <a:r>
              <a:rPr dirty="0" sz="2800" spc="-105">
                <a:latin typeface="Verdana"/>
                <a:cs typeface="Verdana"/>
              </a:rPr>
              <a:t>Extra	</a:t>
            </a:r>
            <a:r>
              <a:rPr dirty="0" sz="2800" spc="-20">
                <a:latin typeface="Verdana"/>
                <a:cs typeface="Verdana"/>
              </a:rPr>
              <a:t>Trees, </a:t>
            </a:r>
            <a:r>
              <a:rPr dirty="0" sz="2800" spc="-15">
                <a:latin typeface="Verdana"/>
                <a:cs typeface="Verdana"/>
              </a:rPr>
              <a:t> </a:t>
            </a:r>
            <a:r>
              <a:rPr dirty="0" sz="2800" spc="-105">
                <a:latin typeface="Verdana"/>
                <a:cs typeface="Verdana"/>
              </a:rPr>
              <a:t>R</a:t>
            </a:r>
            <a:r>
              <a:rPr dirty="0" sz="2800" spc="-75">
                <a:latin typeface="Verdana"/>
                <a:cs typeface="Verdana"/>
              </a:rPr>
              <a:t>a</a:t>
            </a:r>
            <a:r>
              <a:rPr dirty="0" sz="2800" spc="-165">
                <a:latin typeface="Verdana"/>
                <a:cs typeface="Verdana"/>
              </a:rPr>
              <a:t>n</a:t>
            </a:r>
            <a:r>
              <a:rPr dirty="0" sz="2800" spc="25">
                <a:latin typeface="Verdana"/>
                <a:cs typeface="Verdana"/>
              </a:rPr>
              <a:t>d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-210">
                <a:latin typeface="Verdana"/>
                <a:cs typeface="Verdana"/>
              </a:rPr>
              <a:t>m</a:t>
            </a:r>
            <a:r>
              <a:rPr dirty="0" sz="2800">
                <a:latin typeface="Verdana"/>
                <a:cs typeface="Verdana"/>
              </a:rPr>
              <a:t>		</a:t>
            </a:r>
            <a:r>
              <a:rPr dirty="0" sz="2800" spc="65">
                <a:latin typeface="Verdana"/>
                <a:cs typeface="Verdana"/>
              </a:rPr>
              <a:t>F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-180">
                <a:latin typeface="Verdana"/>
                <a:cs typeface="Verdana"/>
              </a:rPr>
              <a:t>r</a:t>
            </a:r>
            <a:r>
              <a:rPr dirty="0" sz="2800" spc="85">
                <a:latin typeface="Verdana"/>
                <a:cs typeface="Verdana"/>
              </a:rPr>
              <a:t>e</a:t>
            </a:r>
            <a:r>
              <a:rPr dirty="0" sz="2800" spc="95">
                <a:latin typeface="Verdana"/>
                <a:cs typeface="Verdana"/>
              </a:rPr>
              <a:t>s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265">
                <a:latin typeface="Verdana"/>
                <a:cs typeface="Verdana"/>
              </a:rPr>
              <a:t>,</a:t>
            </a:r>
            <a:r>
              <a:rPr dirty="0" sz="2800">
                <a:latin typeface="Verdana"/>
                <a:cs typeface="Verdana"/>
              </a:rPr>
              <a:t>			</a:t>
            </a:r>
            <a:r>
              <a:rPr dirty="0" sz="2800" spc="-10">
                <a:latin typeface="Verdana"/>
                <a:cs typeface="Verdana"/>
              </a:rPr>
              <a:t>X</a:t>
            </a:r>
            <a:r>
              <a:rPr dirty="0" sz="2800" spc="80">
                <a:latin typeface="Verdana"/>
                <a:cs typeface="Verdana"/>
              </a:rPr>
              <a:t>G</a:t>
            </a:r>
            <a:r>
              <a:rPr dirty="0" sz="2800" spc="5">
                <a:latin typeface="Verdana"/>
                <a:cs typeface="Verdana"/>
              </a:rPr>
              <a:t>B</a:t>
            </a:r>
            <a:r>
              <a:rPr dirty="0" sz="2800" spc="80">
                <a:latin typeface="Verdana"/>
                <a:cs typeface="Verdana"/>
              </a:rPr>
              <a:t>oo</a:t>
            </a:r>
            <a:r>
              <a:rPr dirty="0" sz="2800" spc="95">
                <a:latin typeface="Verdana"/>
                <a:cs typeface="Verdana"/>
              </a:rPr>
              <a:t>s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265">
                <a:latin typeface="Verdana"/>
                <a:cs typeface="Verdana"/>
              </a:rPr>
              <a:t>,</a:t>
            </a:r>
            <a:r>
              <a:rPr dirty="0" sz="2800">
                <a:latin typeface="Verdana"/>
                <a:cs typeface="Verdana"/>
              </a:rPr>
              <a:t>	</a:t>
            </a:r>
            <a:r>
              <a:rPr dirty="0" sz="2800" spc="-114">
                <a:latin typeface="Verdana"/>
                <a:cs typeface="Verdana"/>
              </a:rPr>
              <a:t>D</a:t>
            </a:r>
            <a:r>
              <a:rPr dirty="0" sz="2800" spc="85">
                <a:latin typeface="Verdana"/>
                <a:cs typeface="Verdana"/>
              </a:rPr>
              <a:t>e</a:t>
            </a:r>
            <a:r>
              <a:rPr dirty="0" sz="2800" spc="220">
                <a:latin typeface="Verdana"/>
                <a:cs typeface="Verdana"/>
              </a:rPr>
              <a:t>c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95">
                <a:latin typeface="Verdana"/>
                <a:cs typeface="Verdana"/>
              </a:rPr>
              <a:t>s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-160">
                <a:latin typeface="Verdana"/>
                <a:cs typeface="Verdana"/>
              </a:rPr>
              <a:t>n</a:t>
            </a:r>
            <a:r>
              <a:rPr dirty="0" sz="2800">
                <a:latin typeface="Verdana"/>
                <a:cs typeface="Verdana"/>
              </a:rPr>
              <a:t>	</a:t>
            </a:r>
            <a:r>
              <a:rPr dirty="0" sz="2800" spc="50">
                <a:latin typeface="Verdana"/>
                <a:cs typeface="Verdana"/>
              </a:rPr>
              <a:t>T</a:t>
            </a:r>
            <a:r>
              <a:rPr dirty="0" sz="2800" spc="-180">
                <a:latin typeface="Verdana"/>
                <a:cs typeface="Verdana"/>
              </a:rPr>
              <a:t>r</a:t>
            </a:r>
            <a:r>
              <a:rPr dirty="0" sz="2800" spc="85">
                <a:latin typeface="Verdana"/>
                <a:cs typeface="Verdana"/>
              </a:rPr>
              <a:t>ee</a:t>
            </a:r>
            <a:r>
              <a:rPr dirty="0" sz="2800" spc="-260">
                <a:latin typeface="Verdana"/>
                <a:cs typeface="Verdana"/>
              </a:rPr>
              <a:t>,  </a:t>
            </a:r>
            <a:r>
              <a:rPr dirty="0" sz="2800" spc="-75">
                <a:latin typeface="Verdana"/>
                <a:cs typeface="Verdana"/>
              </a:rPr>
              <a:t>a</a:t>
            </a:r>
            <a:r>
              <a:rPr dirty="0" sz="2800" spc="-165">
                <a:latin typeface="Verdana"/>
                <a:cs typeface="Verdana"/>
              </a:rPr>
              <a:t>n</a:t>
            </a:r>
            <a:r>
              <a:rPr dirty="0" sz="2800" spc="30">
                <a:latin typeface="Verdana"/>
                <a:cs typeface="Verdana"/>
              </a:rPr>
              <a:t>d</a:t>
            </a:r>
            <a:r>
              <a:rPr dirty="0" sz="2800">
                <a:latin typeface="Verdana"/>
                <a:cs typeface="Verdana"/>
              </a:rPr>
              <a:t>		</a:t>
            </a:r>
            <a:r>
              <a:rPr dirty="0" sz="2800" spc="-90">
                <a:latin typeface="Verdana"/>
                <a:cs typeface="Verdana"/>
              </a:rPr>
              <a:t>L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25">
                <a:latin typeface="Verdana"/>
                <a:cs typeface="Verdana"/>
              </a:rPr>
              <a:t>g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95">
                <a:latin typeface="Verdana"/>
                <a:cs typeface="Verdana"/>
              </a:rPr>
              <a:t>s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225">
                <a:latin typeface="Verdana"/>
                <a:cs typeface="Verdana"/>
              </a:rPr>
              <a:t>c</a:t>
            </a:r>
            <a:r>
              <a:rPr dirty="0" sz="2800">
                <a:latin typeface="Verdana"/>
                <a:cs typeface="Verdana"/>
              </a:rPr>
              <a:t>		</a:t>
            </a:r>
            <a:r>
              <a:rPr dirty="0" sz="2800" spc="-105">
                <a:latin typeface="Verdana"/>
                <a:cs typeface="Verdana"/>
              </a:rPr>
              <a:t>R</a:t>
            </a:r>
            <a:r>
              <a:rPr dirty="0" sz="2800" spc="85">
                <a:latin typeface="Verdana"/>
                <a:cs typeface="Verdana"/>
              </a:rPr>
              <a:t>e</a:t>
            </a:r>
            <a:r>
              <a:rPr dirty="0" sz="2800" spc="25">
                <a:latin typeface="Verdana"/>
                <a:cs typeface="Verdana"/>
              </a:rPr>
              <a:t>g</a:t>
            </a:r>
            <a:r>
              <a:rPr dirty="0" sz="2800" spc="-180">
                <a:latin typeface="Verdana"/>
                <a:cs typeface="Verdana"/>
              </a:rPr>
              <a:t>r</a:t>
            </a:r>
            <a:r>
              <a:rPr dirty="0" sz="2800" spc="85">
                <a:latin typeface="Verdana"/>
                <a:cs typeface="Verdana"/>
              </a:rPr>
              <a:t>e</a:t>
            </a:r>
            <a:r>
              <a:rPr dirty="0" sz="2800" spc="95">
                <a:latin typeface="Verdana"/>
                <a:cs typeface="Verdana"/>
              </a:rPr>
              <a:t>ss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-165">
                <a:latin typeface="Verdana"/>
                <a:cs typeface="Verdana"/>
              </a:rPr>
              <a:t>n</a:t>
            </a:r>
            <a:r>
              <a:rPr dirty="0" sz="2800" spc="-355">
                <a:latin typeface="Verdana"/>
                <a:cs typeface="Verdana"/>
              </a:rPr>
              <a:t>.</a:t>
            </a:r>
            <a:r>
              <a:rPr dirty="0" sz="2800">
                <a:latin typeface="Verdana"/>
                <a:cs typeface="Verdana"/>
              </a:rPr>
              <a:t>		</a:t>
            </a:r>
            <a:r>
              <a:rPr dirty="0" sz="2800" spc="65">
                <a:latin typeface="Verdana"/>
                <a:cs typeface="Verdana"/>
              </a:rPr>
              <a:t>F</a:t>
            </a:r>
            <a:r>
              <a:rPr dirty="0" sz="2800" spc="-180">
                <a:latin typeface="Verdana"/>
                <a:cs typeface="Verdana"/>
              </a:rPr>
              <a:t>r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-210">
                <a:latin typeface="Verdana"/>
                <a:cs typeface="Verdana"/>
              </a:rPr>
              <a:t>m</a:t>
            </a:r>
            <a:r>
              <a:rPr dirty="0" sz="2800">
                <a:latin typeface="Verdana"/>
                <a:cs typeface="Verdana"/>
              </a:rPr>
              <a:t>		</a:t>
            </a:r>
            <a:r>
              <a:rPr dirty="0" sz="2800" spc="-100">
                <a:latin typeface="Verdana"/>
                <a:cs typeface="Verdana"/>
              </a:rPr>
              <a:t>t</a:t>
            </a:r>
            <a:r>
              <a:rPr dirty="0" sz="2800" spc="-165">
                <a:latin typeface="Verdana"/>
                <a:cs typeface="Verdana"/>
              </a:rPr>
              <a:t>h</a:t>
            </a:r>
            <a:r>
              <a:rPr dirty="0" sz="2800" spc="65">
                <a:latin typeface="Verdana"/>
                <a:cs typeface="Verdana"/>
              </a:rPr>
              <a:t>e  </a:t>
            </a:r>
            <a:r>
              <a:rPr dirty="0" sz="2800" spc="-50">
                <a:latin typeface="Verdana"/>
                <a:cs typeface="Verdana"/>
              </a:rPr>
              <a:t>comparison,</a:t>
            </a:r>
            <a:r>
              <a:rPr dirty="0" sz="2800" spc="30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we</a:t>
            </a:r>
            <a:r>
              <a:rPr dirty="0" sz="2800" spc="35">
                <a:latin typeface="Verdana"/>
                <a:cs typeface="Verdana"/>
              </a:rPr>
              <a:t> </a:t>
            </a:r>
            <a:r>
              <a:rPr dirty="0" sz="2800" spc="5">
                <a:latin typeface="Verdana"/>
                <a:cs typeface="Verdana"/>
              </a:rPr>
              <a:t>got</a:t>
            </a:r>
            <a:r>
              <a:rPr dirty="0" sz="2800" spc="35">
                <a:latin typeface="Verdana"/>
                <a:cs typeface="Verdana"/>
              </a:rPr>
              <a:t> </a:t>
            </a:r>
            <a:r>
              <a:rPr dirty="0" sz="2800" spc="-105">
                <a:latin typeface="Verdana"/>
                <a:cs typeface="Verdana"/>
              </a:rPr>
              <a:t>that</a:t>
            </a:r>
            <a:r>
              <a:rPr dirty="0" sz="2800" spc="35">
                <a:latin typeface="Verdana"/>
                <a:cs typeface="Verdana"/>
              </a:rPr>
              <a:t> XGBoost</a:t>
            </a:r>
            <a:r>
              <a:rPr dirty="0" sz="2800" spc="30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algorithm </a:t>
            </a:r>
            <a:r>
              <a:rPr dirty="0" sz="2800" spc="-965">
                <a:latin typeface="Verdana"/>
                <a:cs typeface="Verdana"/>
              </a:rPr>
              <a:t> </a:t>
            </a:r>
            <a:r>
              <a:rPr dirty="0" sz="2800" spc="-45">
                <a:latin typeface="Verdana"/>
                <a:cs typeface="Verdana"/>
              </a:rPr>
              <a:t>has</a:t>
            </a:r>
            <a:r>
              <a:rPr dirty="0" sz="2800" spc="-155">
                <a:latin typeface="Verdana"/>
                <a:cs typeface="Verdana"/>
              </a:rPr>
              <a:t> </a:t>
            </a:r>
            <a:r>
              <a:rPr dirty="0" sz="2800" spc="-55">
                <a:latin typeface="Verdana"/>
                <a:cs typeface="Verdana"/>
              </a:rPr>
              <a:t>the</a:t>
            </a:r>
            <a:r>
              <a:rPr dirty="0" sz="2800" spc="-150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best</a:t>
            </a:r>
            <a:r>
              <a:rPr dirty="0" sz="2800" spc="-155">
                <a:latin typeface="Verdana"/>
                <a:cs typeface="Verdana"/>
              </a:rPr>
              <a:t> </a:t>
            </a:r>
            <a:r>
              <a:rPr dirty="0" sz="2800" spc="5">
                <a:latin typeface="Verdana"/>
                <a:cs typeface="Verdana"/>
              </a:rPr>
              <a:t>accuracy</a:t>
            </a:r>
            <a:r>
              <a:rPr dirty="0" sz="2800" spc="-150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among</a:t>
            </a:r>
            <a:r>
              <a:rPr dirty="0" sz="2800" spc="-155">
                <a:latin typeface="Verdana"/>
                <a:cs typeface="Verdana"/>
              </a:rPr>
              <a:t> </a:t>
            </a:r>
            <a:r>
              <a:rPr dirty="0" sz="2800" spc="-75">
                <a:latin typeface="Verdana"/>
                <a:cs typeface="Verdana"/>
              </a:rPr>
              <a:t>others.</a:t>
            </a:r>
            <a:r>
              <a:rPr dirty="0" sz="2800" spc="-150">
                <a:latin typeface="Verdana"/>
                <a:cs typeface="Verdana"/>
              </a:rPr>
              <a:t> </a:t>
            </a:r>
            <a:r>
              <a:rPr dirty="0" sz="2800" spc="-75">
                <a:latin typeface="Verdana"/>
                <a:cs typeface="Verdana"/>
              </a:rPr>
              <a:t>So,</a:t>
            </a:r>
            <a:r>
              <a:rPr dirty="0" sz="2800" spc="-155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we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2800" spc="-5">
                <a:latin typeface="Verdana"/>
                <a:cs typeface="Verdana"/>
              </a:rPr>
              <a:t>w</a:t>
            </a:r>
            <a:r>
              <a:rPr dirty="0" sz="2800" spc="-135">
                <a:latin typeface="Verdana"/>
                <a:cs typeface="Verdana"/>
              </a:rPr>
              <a:t>i</a:t>
            </a:r>
            <a:r>
              <a:rPr dirty="0" sz="2800" spc="5">
                <a:latin typeface="Verdana"/>
                <a:cs typeface="Verdana"/>
              </a:rPr>
              <a:t>ll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160">
                <a:latin typeface="Verdana"/>
                <a:cs typeface="Verdana"/>
              </a:rPr>
              <a:t>u</a:t>
            </a:r>
            <a:r>
              <a:rPr dirty="0" sz="2800" spc="95">
                <a:latin typeface="Verdana"/>
                <a:cs typeface="Verdana"/>
              </a:rPr>
              <a:t>s</a:t>
            </a:r>
            <a:r>
              <a:rPr dirty="0" sz="2800" spc="90">
                <a:latin typeface="Verdana"/>
                <a:cs typeface="Verdana"/>
              </a:rPr>
              <a:t>e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10">
                <a:latin typeface="Verdana"/>
                <a:cs typeface="Verdana"/>
              </a:rPr>
              <a:t>X</a:t>
            </a:r>
            <a:r>
              <a:rPr dirty="0" sz="2800" spc="80">
                <a:latin typeface="Verdana"/>
                <a:cs typeface="Verdana"/>
              </a:rPr>
              <a:t>G</a:t>
            </a:r>
            <a:r>
              <a:rPr dirty="0" sz="2800" spc="5">
                <a:latin typeface="Verdana"/>
                <a:cs typeface="Verdana"/>
              </a:rPr>
              <a:t>B</a:t>
            </a:r>
            <a:r>
              <a:rPr dirty="0" sz="2800" spc="80">
                <a:latin typeface="Verdana"/>
                <a:cs typeface="Verdana"/>
              </a:rPr>
              <a:t>oo</a:t>
            </a:r>
            <a:r>
              <a:rPr dirty="0" sz="2800" spc="95">
                <a:latin typeface="Verdana"/>
                <a:cs typeface="Verdana"/>
              </a:rPr>
              <a:t>s</a:t>
            </a:r>
            <a:r>
              <a:rPr dirty="0" sz="2800" spc="-95">
                <a:latin typeface="Verdana"/>
                <a:cs typeface="Verdana"/>
              </a:rPr>
              <a:t>t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75">
                <a:latin typeface="Verdana"/>
                <a:cs typeface="Verdana"/>
              </a:rPr>
              <a:t>a</a:t>
            </a:r>
            <a:r>
              <a:rPr dirty="0" sz="2800" spc="100">
                <a:latin typeface="Verdana"/>
                <a:cs typeface="Verdana"/>
              </a:rPr>
              <a:t>s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-160">
                <a:latin typeface="Verdana"/>
                <a:cs typeface="Verdana"/>
              </a:rPr>
              <a:t>u</a:t>
            </a:r>
            <a:r>
              <a:rPr dirty="0" sz="2800" spc="-180">
                <a:latin typeface="Verdana"/>
                <a:cs typeface="Verdana"/>
              </a:rPr>
              <a:t>r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215">
                <a:latin typeface="Verdana"/>
                <a:cs typeface="Verdana"/>
              </a:rPr>
              <a:t>m</a:t>
            </a:r>
            <a:r>
              <a:rPr dirty="0" sz="2800" spc="80">
                <a:latin typeface="Verdana"/>
                <a:cs typeface="Verdana"/>
              </a:rPr>
              <a:t>o</a:t>
            </a:r>
            <a:r>
              <a:rPr dirty="0" sz="2800" spc="25">
                <a:latin typeface="Verdana"/>
                <a:cs typeface="Verdana"/>
              </a:rPr>
              <a:t>d</a:t>
            </a:r>
            <a:r>
              <a:rPr dirty="0" sz="2800" spc="85">
                <a:latin typeface="Verdana"/>
                <a:cs typeface="Verdana"/>
              </a:rPr>
              <a:t>e</a:t>
            </a:r>
            <a:r>
              <a:rPr dirty="0" sz="2800" spc="5">
                <a:latin typeface="Verdana"/>
                <a:cs typeface="Verdana"/>
              </a:rPr>
              <a:t>l</a:t>
            </a:r>
            <a:r>
              <a:rPr dirty="0" sz="2800" spc="-355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15"/>
              <a:t>C</a:t>
            </a:r>
            <a:r>
              <a:rPr dirty="0" spc="495"/>
              <a:t>o</a:t>
            </a:r>
            <a:r>
              <a:rPr dirty="0" spc="695"/>
              <a:t>n</a:t>
            </a:r>
            <a:r>
              <a:rPr dirty="0"/>
              <a:t>t</a:t>
            </a:r>
            <a:r>
              <a:rPr dirty="0" spc="505"/>
              <a:t>e</a:t>
            </a:r>
            <a:r>
              <a:rPr dirty="0" spc="695"/>
              <a:t>n</a:t>
            </a:r>
            <a:r>
              <a:rPr dirty="0"/>
              <a:t>t</a:t>
            </a:r>
            <a:r>
              <a:rPr dirty="0" spc="940"/>
              <a:t>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271348" y="2683582"/>
            <a:ext cx="9744075" cy="941069"/>
            <a:chOff x="4271348" y="2683582"/>
            <a:chExt cx="9744075" cy="941069"/>
          </a:xfrm>
        </p:grpSpPr>
        <p:sp>
          <p:nvSpPr>
            <p:cNvPr id="5" name="object 5"/>
            <p:cNvSpPr/>
            <p:nvPr/>
          </p:nvSpPr>
          <p:spPr>
            <a:xfrm>
              <a:off x="4277507" y="2689740"/>
              <a:ext cx="9733280" cy="928369"/>
            </a:xfrm>
            <a:custGeom>
              <a:avLst/>
              <a:gdLst/>
              <a:ahLst/>
              <a:cxnLst/>
              <a:rect l="l" t="t" r="r" b="b"/>
              <a:pathLst>
                <a:path w="9733280" h="928370">
                  <a:moveTo>
                    <a:pt x="9268884" y="928201"/>
                  </a:moveTo>
                  <a:lnTo>
                    <a:pt x="464100" y="928201"/>
                  </a:lnTo>
                  <a:lnTo>
                    <a:pt x="416643" y="925805"/>
                  </a:lnTo>
                  <a:lnTo>
                    <a:pt x="370558" y="918771"/>
                  </a:lnTo>
                  <a:lnTo>
                    <a:pt x="326079" y="907334"/>
                  </a:lnTo>
                  <a:lnTo>
                    <a:pt x="283437" y="891726"/>
                  </a:lnTo>
                  <a:lnTo>
                    <a:pt x="242868" y="872181"/>
                  </a:lnTo>
                  <a:lnTo>
                    <a:pt x="204603" y="848932"/>
                  </a:lnTo>
                  <a:lnTo>
                    <a:pt x="168875" y="822214"/>
                  </a:lnTo>
                  <a:lnTo>
                    <a:pt x="135919" y="792258"/>
                  </a:lnTo>
                  <a:lnTo>
                    <a:pt x="105967" y="759300"/>
                  </a:lnTo>
                  <a:lnTo>
                    <a:pt x="79252" y="723571"/>
                  </a:lnTo>
                  <a:lnTo>
                    <a:pt x="56007" y="685306"/>
                  </a:lnTo>
                  <a:lnTo>
                    <a:pt x="36466" y="644737"/>
                  </a:lnTo>
                  <a:lnTo>
                    <a:pt x="20862" y="602099"/>
                  </a:lnTo>
                  <a:lnTo>
                    <a:pt x="9427" y="557625"/>
                  </a:lnTo>
                  <a:lnTo>
                    <a:pt x="2395" y="511547"/>
                  </a:lnTo>
                  <a:lnTo>
                    <a:pt x="0" y="464100"/>
                  </a:lnTo>
                  <a:lnTo>
                    <a:pt x="2395" y="416643"/>
                  </a:lnTo>
                  <a:lnTo>
                    <a:pt x="9427" y="370558"/>
                  </a:lnTo>
                  <a:lnTo>
                    <a:pt x="20862" y="326079"/>
                  </a:lnTo>
                  <a:lnTo>
                    <a:pt x="36466" y="283437"/>
                  </a:lnTo>
                  <a:lnTo>
                    <a:pt x="56007" y="242868"/>
                  </a:lnTo>
                  <a:lnTo>
                    <a:pt x="79252" y="204603"/>
                  </a:lnTo>
                  <a:lnTo>
                    <a:pt x="105967" y="168875"/>
                  </a:lnTo>
                  <a:lnTo>
                    <a:pt x="135919" y="135919"/>
                  </a:lnTo>
                  <a:lnTo>
                    <a:pt x="168875" y="105967"/>
                  </a:lnTo>
                  <a:lnTo>
                    <a:pt x="204603" y="79252"/>
                  </a:lnTo>
                  <a:lnTo>
                    <a:pt x="242868" y="56007"/>
                  </a:lnTo>
                  <a:lnTo>
                    <a:pt x="283437" y="36466"/>
                  </a:lnTo>
                  <a:lnTo>
                    <a:pt x="326079" y="20862"/>
                  </a:lnTo>
                  <a:lnTo>
                    <a:pt x="370558" y="9427"/>
                  </a:lnTo>
                  <a:lnTo>
                    <a:pt x="416643" y="2395"/>
                  </a:lnTo>
                  <a:lnTo>
                    <a:pt x="464100" y="0"/>
                  </a:lnTo>
                  <a:lnTo>
                    <a:pt x="9268884" y="0"/>
                  </a:lnTo>
                  <a:lnTo>
                    <a:pt x="9316331" y="2395"/>
                  </a:lnTo>
                  <a:lnTo>
                    <a:pt x="9362408" y="9427"/>
                  </a:lnTo>
                  <a:lnTo>
                    <a:pt x="9406882" y="20862"/>
                  </a:lnTo>
                  <a:lnTo>
                    <a:pt x="9449520" y="36466"/>
                  </a:lnTo>
                  <a:lnTo>
                    <a:pt x="9490089" y="56007"/>
                  </a:lnTo>
                  <a:lnTo>
                    <a:pt x="9528354" y="79252"/>
                  </a:lnTo>
                  <a:lnTo>
                    <a:pt x="9564082" y="105967"/>
                  </a:lnTo>
                  <a:lnTo>
                    <a:pt x="9597041" y="135919"/>
                  </a:lnTo>
                  <a:lnTo>
                    <a:pt x="9626997" y="168875"/>
                  </a:lnTo>
                  <a:lnTo>
                    <a:pt x="9653715" y="204603"/>
                  </a:lnTo>
                  <a:lnTo>
                    <a:pt x="9676964" y="242868"/>
                  </a:lnTo>
                  <a:lnTo>
                    <a:pt x="9696509" y="283437"/>
                  </a:lnTo>
                  <a:lnTo>
                    <a:pt x="9712117" y="326079"/>
                  </a:lnTo>
                  <a:lnTo>
                    <a:pt x="9723554" y="370558"/>
                  </a:lnTo>
                  <a:lnTo>
                    <a:pt x="9730588" y="416643"/>
                  </a:lnTo>
                  <a:lnTo>
                    <a:pt x="9732984" y="464100"/>
                  </a:lnTo>
                  <a:lnTo>
                    <a:pt x="9730588" y="511547"/>
                  </a:lnTo>
                  <a:lnTo>
                    <a:pt x="9723554" y="557625"/>
                  </a:lnTo>
                  <a:lnTo>
                    <a:pt x="9712117" y="602099"/>
                  </a:lnTo>
                  <a:lnTo>
                    <a:pt x="9696509" y="644737"/>
                  </a:lnTo>
                  <a:lnTo>
                    <a:pt x="9676964" y="685306"/>
                  </a:lnTo>
                  <a:lnTo>
                    <a:pt x="9653715" y="723571"/>
                  </a:lnTo>
                  <a:lnTo>
                    <a:pt x="9626997" y="759300"/>
                  </a:lnTo>
                  <a:lnTo>
                    <a:pt x="9597041" y="792258"/>
                  </a:lnTo>
                  <a:lnTo>
                    <a:pt x="9564082" y="822214"/>
                  </a:lnTo>
                  <a:lnTo>
                    <a:pt x="9528354" y="848932"/>
                  </a:lnTo>
                  <a:lnTo>
                    <a:pt x="9490089" y="872181"/>
                  </a:lnTo>
                  <a:lnTo>
                    <a:pt x="9449520" y="891726"/>
                  </a:lnTo>
                  <a:lnTo>
                    <a:pt x="9406882" y="907334"/>
                  </a:lnTo>
                  <a:lnTo>
                    <a:pt x="9362408" y="918771"/>
                  </a:lnTo>
                  <a:lnTo>
                    <a:pt x="9316331" y="925805"/>
                  </a:lnTo>
                  <a:lnTo>
                    <a:pt x="9268884" y="928201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71348" y="2683582"/>
              <a:ext cx="9744075" cy="941069"/>
            </a:xfrm>
            <a:custGeom>
              <a:avLst/>
              <a:gdLst/>
              <a:ahLst/>
              <a:cxnLst/>
              <a:rect l="l" t="t" r="r" b="b"/>
              <a:pathLst>
                <a:path w="9744075" h="941070">
                  <a:moveTo>
                    <a:pt x="9275044" y="940519"/>
                  </a:moveTo>
                  <a:lnTo>
                    <a:pt x="470260" y="940519"/>
                  </a:lnTo>
                  <a:lnTo>
                    <a:pt x="422246" y="938087"/>
                  </a:lnTo>
                  <a:lnTo>
                    <a:pt x="375604" y="930948"/>
                  </a:lnTo>
                  <a:lnTo>
                    <a:pt x="330572" y="919342"/>
                  </a:lnTo>
                  <a:lnTo>
                    <a:pt x="287387" y="903506"/>
                  </a:lnTo>
                  <a:lnTo>
                    <a:pt x="246288" y="883678"/>
                  </a:lnTo>
                  <a:lnTo>
                    <a:pt x="207514" y="860097"/>
                  </a:lnTo>
                  <a:lnTo>
                    <a:pt x="171302" y="833001"/>
                  </a:lnTo>
                  <a:lnTo>
                    <a:pt x="137890" y="802628"/>
                  </a:lnTo>
                  <a:lnTo>
                    <a:pt x="107517" y="769217"/>
                  </a:lnTo>
                  <a:lnTo>
                    <a:pt x="80421" y="733005"/>
                  </a:lnTo>
                  <a:lnTo>
                    <a:pt x="56840" y="694230"/>
                  </a:lnTo>
                  <a:lnTo>
                    <a:pt x="37013" y="653131"/>
                  </a:lnTo>
                  <a:lnTo>
                    <a:pt x="21177" y="609947"/>
                  </a:lnTo>
                  <a:lnTo>
                    <a:pt x="9570" y="564914"/>
                  </a:lnTo>
                  <a:lnTo>
                    <a:pt x="2432" y="518272"/>
                  </a:lnTo>
                  <a:lnTo>
                    <a:pt x="0" y="470259"/>
                  </a:lnTo>
                  <a:lnTo>
                    <a:pt x="2432" y="422245"/>
                  </a:lnTo>
                  <a:lnTo>
                    <a:pt x="9570" y="375603"/>
                  </a:lnTo>
                  <a:lnTo>
                    <a:pt x="21177" y="330571"/>
                  </a:lnTo>
                  <a:lnTo>
                    <a:pt x="37013" y="287386"/>
                  </a:lnTo>
                  <a:lnTo>
                    <a:pt x="56840" y="246288"/>
                  </a:lnTo>
                  <a:lnTo>
                    <a:pt x="80421" y="207513"/>
                  </a:lnTo>
                  <a:lnTo>
                    <a:pt x="107517" y="171301"/>
                  </a:lnTo>
                  <a:lnTo>
                    <a:pt x="137890" y="137889"/>
                  </a:lnTo>
                  <a:lnTo>
                    <a:pt x="171302" y="107517"/>
                  </a:lnTo>
                  <a:lnTo>
                    <a:pt x="207514" y="80421"/>
                  </a:lnTo>
                  <a:lnTo>
                    <a:pt x="246288" y="56840"/>
                  </a:lnTo>
                  <a:lnTo>
                    <a:pt x="287387" y="37012"/>
                  </a:lnTo>
                  <a:lnTo>
                    <a:pt x="330572" y="21176"/>
                  </a:lnTo>
                  <a:lnTo>
                    <a:pt x="375604" y="9570"/>
                  </a:lnTo>
                  <a:lnTo>
                    <a:pt x="422246" y="2431"/>
                  </a:lnTo>
                  <a:lnTo>
                    <a:pt x="470246" y="0"/>
                  </a:lnTo>
                  <a:lnTo>
                    <a:pt x="9275058" y="0"/>
                  </a:lnTo>
                  <a:lnTo>
                    <a:pt x="9323057" y="2431"/>
                  </a:lnTo>
                  <a:lnTo>
                    <a:pt x="9369699" y="9570"/>
                  </a:lnTo>
                  <a:lnTo>
                    <a:pt x="9380359" y="12317"/>
                  </a:lnTo>
                  <a:lnTo>
                    <a:pt x="470260" y="12317"/>
                  </a:lnTo>
                  <a:lnTo>
                    <a:pt x="423501" y="14686"/>
                  </a:lnTo>
                  <a:lnTo>
                    <a:pt x="378079" y="21637"/>
                  </a:lnTo>
                  <a:lnTo>
                    <a:pt x="334224" y="32938"/>
                  </a:lnTo>
                  <a:lnTo>
                    <a:pt x="292170" y="48359"/>
                  </a:lnTo>
                  <a:lnTo>
                    <a:pt x="252148" y="67666"/>
                  </a:lnTo>
                  <a:lnTo>
                    <a:pt x="214389" y="90628"/>
                  </a:lnTo>
                  <a:lnTo>
                    <a:pt x="179126" y="117013"/>
                  </a:lnTo>
                  <a:lnTo>
                    <a:pt x="146590" y="146589"/>
                  </a:lnTo>
                  <a:lnTo>
                    <a:pt x="117014" y="179125"/>
                  </a:lnTo>
                  <a:lnTo>
                    <a:pt x="90629" y="214388"/>
                  </a:lnTo>
                  <a:lnTo>
                    <a:pt x="67666" y="252147"/>
                  </a:lnTo>
                  <a:lnTo>
                    <a:pt x="48359" y="292169"/>
                  </a:lnTo>
                  <a:lnTo>
                    <a:pt x="32939" y="334224"/>
                  </a:lnTo>
                  <a:lnTo>
                    <a:pt x="21638" y="378078"/>
                  </a:lnTo>
                  <a:lnTo>
                    <a:pt x="14687" y="423500"/>
                  </a:lnTo>
                  <a:lnTo>
                    <a:pt x="12318" y="470259"/>
                  </a:lnTo>
                  <a:lnTo>
                    <a:pt x="14687" y="517017"/>
                  </a:lnTo>
                  <a:lnTo>
                    <a:pt x="21638" y="562440"/>
                  </a:lnTo>
                  <a:lnTo>
                    <a:pt x="32939" y="606294"/>
                  </a:lnTo>
                  <a:lnTo>
                    <a:pt x="48359" y="648348"/>
                  </a:lnTo>
                  <a:lnTo>
                    <a:pt x="67666" y="688371"/>
                  </a:lnTo>
                  <a:lnTo>
                    <a:pt x="90629" y="726130"/>
                  </a:lnTo>
                  <a:lnTo>
                    <a:pt x="117014" y="761393"/>
                  </a:lnTo>
                  <a:lnTo>
                    <a:pt x="146590" y="793928"/>
                  </a:lnTo>
                  <a:lnTo>
                    <a:pt x="179126" y="823505"/>
                  </a:lnTo>
                  <a:lnTo>
                    <a:pt x="214389" y="849890"/>
                  </a:lnTo>
                  <a:lnTo>
                    <a:pt x="252148" y="872852"/>
                  </a:lnTo>
                  <a:lnTo>
                    <a:pt x="292170" y="892159"/>
                  </a:lnTo>
                  <a:lnTo>
                    <a:pt x="334224" y="907579"/>
                  </a:lnTo>
                  <a:lnTo>
                    <a:pt x="378079" y="918881"/>
                  </a:lnTo>
                  <a:lnTo>
                    <a:pt x="423501" y="925832"/>
                  </a:lnTo>
                  <a:lnTo>
                    <a:pt x="470260" y="928200"/>
                  </a:lnTo>
                  <a:lnTo>
                    <a:pt x="9380359" y="928200"/>
                  </a:lnTo>
                  <a:lnTo>
                    <a:pt x="9369699" y="930948"/>
                  </a:lnTo>
                  <a:lnTo>
                    <a:pt x="9323057" y="938087"/>
                  </a:lnTo>
                  <a:lnTo>
                    <a:pt x="9275044" y="940519"/>
                  </a:lnTo>
                  <a:close/>
                </a:path>
                <a:path w="9744075" h="941070">
                  <a:moveTo>
                    <a:pt x="9380359" y="928200"/>
                  </a:moveTo>
                  <a:lnTo>
                    <a:pt x="9275044" y="928200"/>
                  </a:lnTo>
                  <a:lnTo>
                    <a:pt x="9321802" y="925832"/>
                  </a:lnTo>
                  <a:lnTo>
                    <a:pt x="9367225" y="918881"/>
                  </a:lnTo>
                  <a:lnTo>
                    <a:pt x="9411079" y="907579"/>
                  </a:lnTo>
                  <a:lnTo>
                    <a:pt x="9453133" y="892159"/>
                  </a:lnTo>
                  <a:lnTo>
                    <a:pt x="9493155" y="872852"/>
                  </a:lnTo>
                  <a:lnTo>
                    <a:pt x="9530914" y="849890"/>
                  </a:lnTo>
                  <a:lnTo>
                    <a:pt x="9566177" y="823505"/>
                  </a:lnTo>
                  <a:lnTo>
                    <a:pt x="9598713" y="793928"/>
                  </a:lnTo>
                  <a:lnTo>
                    <a:pt x="9628289" y="761393"/>
                  </a:lnTo>
                  <a:lnTo>
                    <a:pt x="9654675" y="726130"/>
                  </a:lnTo>
                  <a:lnTo>
                    <a:pt x="9677637" y="688371"/>
                  </a:lnTo>
                  <a:lnTo>
                    <a:pt x="9696944" y="648348"/>
                  </a:lnTo>
                  <a:lnTo>
                    <a:pt x="9712364" y="606294"/>
                  </a:lnTo>
                  <a:lnTo>
                    <a:pt x="9723666" y="562440"/>
                  </a:lnTo>
                  <a:lnTo>
                    <a:pt x="9730617" y="517017"/>
                  </a:lnTo>
                  <a:lnTo>
                    <a:pt x="9732985" y="470259"/>
                  </a:lnTo>
                  <a:lnTo>
                    <a:pt x="9730617" y="423500"/>
                  </a:lnTo>
                  <a:lnTo>
                    <a:pt x="9723666" y="378078"/>
                  </a:lnTo>
                  <a:lnTo>
                    <a:pt x="9712364" y="334224"/>
                  </a:lnTo>
                  <a:lnTo>
                    <a:pt x="9696944" y="292169"/>
                  </a:lnTo>
                  <a:lnTo>
                    <a:pt x="9677637" y="252147"/>
                  </a:lnTo>
                  <a:lnTo>
                    <a:pt x="9654675" y="214388"/>
                  </a:lnTo>
                  <a:lnTo>
                    <a:pt x="9628289" y="179125"/>
                  </a:lnTo>
                  <a:lnTo>
                    <a:pt x="9598713" y="146589"/>
                  </a:lnTo>
                  <a:lnTo>
                    <a:pt x="9566177" y="117013"/>
                  </a:lnTo>
                  <a:lnTo>
                    <a:pt x="9530914" y="90628"/>
                  </a:lnTo>
                  <a:lnTo>
                    <a:pt x="9493155" y="67666"/>
                  </a:lnTo>
                  <a:lnTo>
                    <a:pt x="9453133" y="48359"/>
                  </a:lnTo>
                  <a:lnTo>
                    <a:pt x="9411079" y="32938"/>
                  </a:lnTo>
                  <a:lnTo>
                    <a:pt x="9367225" y="21637"/>
                  </a:lnTo>
                  <a:lnTo>
                    <a:pt x="9321802" y="14686"/>
                  </a:lnTo>
                  <a:lnTo>
                    <a:pt x="9275044" y="12317"/>
                  </a:lnTo>
                  <a:lnTo>
                    <a:pt x="9380359" y="12317"/>
                  </a:lnTo>
                  <a:lnTo>
                    <a:pt x="9457915" y="37012"/>
                  </a:lnTo>
                  <a:lnTo>
                    <a:pt x="9499014" y="56840"/>
                  </a:lnTo>
                  <a:lnTo>
                    <a:pt x="9537788" y="80421"/>
                  </a:lnTo>
                  <a:lnTo>
                    <a:pt x="9574000" y="107517"/>
                  </a:lnTo>
                  <a:lnTo>
                    <a:pt x="9607412" y="137889"/>
                  </a:lnTo>
                  <a:lnTo>
                    <a:pt x="9637785" y="171301"/>
                  </a:lnTo>
                  <a:lnTo>
                    <a:pt x="9664881" y="207513"/>
                  </a:lnTo>
                  <a:lnTo>
                    <a:pt x="9688462" y="246288"/>
                  </a:lnTo>
                  <a:lnTo>
                    <a:pt x="9708289" y="287386"/>
                  </a:lnTo>
                  <a:lnTo>
                    <a:pt x="9724125" y="330571"/>
                  </a:lnTo>
                  <a:lnTo>
                    <a:pt x="9735731" y="375603"/>
                  </a:lnTo>
                  <a:lnTo>
                    <a:pt x="9742870" y="422245"/>
                  </a:lnTo>
                  <a:lnTo>
                    <a:pt x="9743960" y="443769"/>
                  </a:lnTo>
                  <a:lnTo>
                    <a:pt x="9743960" y="496749"/>
                  </a:lnTo>
                  <a:lnTo>
                    <a:pt x="9735731" y="564914"/>
                  </a:lnTo>
                  <a:lnTo>
                    <a:pt x="9724125" y="609947"/>
                  </a:lnTo>
                  <a:lnTo>
                    <a:pt x="9708289" y="653131"/>
                  </a:lnTo>
                  <a:lnTo>
                    <a:pt x="9688462" y="694230"/>
                  </a:lnTo>
                  <a:lnTo>
                    <a:pt x="9664881" y="733005"/>
                  </a:lnTo>
                  <a:lnTo>
                    <a:pt x="9637785" y="769217"/>
                  </a:lnTo>
                  <a:lnTo>
                    <a:pt x="9607412" y="802628"/>
                  </a:lnTo>
                  <a:lnTo>
                    <a:pt x="9574000" y="833001"/>
                  </a:lnTo>
                  <a:lnTo>
                    <a:pt x="9537788" y="860097"/>
                  </a:lnTo>
                  <a:lnTo>
                    <a:pt x="9499014" y="883678"/>
                  </a:lnTo>
                  <a:lnTo>
                    <a:pt x="9457915" y="903506"/>
                  </a:lnTo>
                  <a:lnTo>
                    <a:pt x="9414731" y="919342"/>
                  </a:lnTo>
                  <a:lnTo>
                    <a:pt x="9380359" y="928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915598" y="2839580"/>
            <a:ext cx="845693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25">
                <a:latin typeface="Lucida Console"/>
                <a:cs typeface="Lucida Console"/>
              </a:rPr>
              <a:t>Discussion </a:t>
            </a:r>
            <a:r>
              <a:rPr dirty="0" sz="3500" spc="30">
                <a:latin typeface="Lucida Console"/>
                <a:cs typeface="Lucida Console"/>
              </a:rPr>
              <a:t>in </a:t>
            </a:r>
            <a:r>
              <a:rPr dirty="0" sz="3500" spc="25">
                <a:latin typeface="Lucida Console"/>
                <a:cs typeface="Lucida Console"/>
              </a:rPr>
              <a:t>this</a:t>
            </a:r>
            <a:r>
              <a:rPr dirty="0" sz="3500" spc="30">
                <a:latin typeface="Lucida Console"/>
                <a:cs typeface="Lucida Console"/>
              </a:rPr>
              <a:t> </a:t>
            </a:r>
            <a:r>
              <a:rPr dirty="0" sz="3500" spc="25">
                <a:latin typeface="Lucida Console"/>
                <a:cs typeface="Lucida Console"/>
              </a:rPr>
              <a:t>presentation</a:t>
            </a:r>
            <a:endParaRPr sz="35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649" y="4846984"/>
            <a:ext cx="3864610" cy="3197225"/>
          </a:xfrm>
          <a:prstGeom prst="rect">
            <a:avLst/>
          </a:prstGeom>
        </p:spPr>
        <p:txBody>
          <a:bodyPr wrap="square" lIns="0" tIns="5695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484"/>
              </a:spcBef>
            </a:pPr>
            <a:r>
              <a:rPr dirty="0" sz="7000" spc="-10">
                <a:solidFill>
                  <a:srgbClr val="FFD52F"/>
                </a:solidFill>
                <a:latin typeface="Tahoma"/>
                <a:cs typeface="Tahoma"/>
              </a:rPr>
              <a:t>01</a:t>
            </a:r>
            <a:endParaRPr sz="7000">
              <a:latin typeface="Tahoma"/>
              <a:cs typeface="Tahoma"/>
            </a:endParaRPr>
          </a:p>
          <a:p>
            <a:pPr algn="ctr" marL="12065" marR="5080">
              <a:lnSpc>
                <a:spcPct val="115100"/>
              </a:lnSpc>
              <a:spcBef>
                <a:spcPts val="1689"/>
              </a:spcBef>
            </a:pPr>
            <a:r>
              <a:rPr dirty="0" sz="3800" spc="30">
                <a:solidFill>
                  <a:srgbClr val="FFFFFF"/>
                </a:solidFill>
                <a:latin typeface="Lucida Console"/>
                <a:cs typeface="Lucida Console"/>
              </a:rPr>
              <a:t>Understandin</a:t>
            </a:r>
            <a:r>
              <a:rPr dirty="0" sz="3800" spc="35">
                <a:solidFill>
                  <a:srgbClr val="FFFFFF"/>
                </a:solidFill>
                <a:latin typeface="Lucida Console"/>
                <a:cs typeface="Lucida Console"/>
              </a:rPr>
              <a:t>g  </a:t>
            </a:r>
            <a:r>
              <a:rPr dirty="0" sz="3800" spc="30">
                <a:solidFill>
                  <a:srgbClr val="FFFFFF"/>
                </a:solidFill>
                <a:latin typeface="Lucida Console"/>
                <a:cs typeface="Lucida Console"/>
              </a:rPr>
              <a:t>Data</a:t>
            </a:r>
            <a:endParaRPr sz="38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1946" y="4846984"/>
            <a:ext cx="2683510" cy="3197225"/>
          </a:xfrm>
          <a:prstGeom prst="rect">
            <a:avLst/>
          </a:prstGeom>
        </p:spPr>
        <p:txBody>
          <a:bodyPr wrap="square" lIns="0" tIns="5695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484"/>
              </a:spcBef>
            </a:pPr>
            <a:r>
              <a:rPr dirty="0" sz="7000" spc="760">
                <a:solidFill>
                  <a:srgbClr val="FFD52F"/>
                </a:solidFill>
                <a:latin typeface="Tahoma"/>
                <a:cs typeface="Tahoma"/>
              </a:rPr>
              <a:t>03</a:t>
            </a:r>
            <a:endParaRPr sz="7000">
              <a:latin typeface="Tahoma"/>
              <a:cs typeface="Tahoma"/>
            </a:endParaRPr>
          </a:p>
          <a:p>
            <a:pPr algn="ctr" marL="12700" marR="5080">
              <a:lnSpc>
                <a:spcPct val="115100"/>
              </a:lnSpc>
              <a:spcBef>
                <a:spcPts val="1689"/>
              </a:spcBef>
            </a:pPr>
            <a:r>
              <a:rPr dirty="0" sz="3800" spc="30">
                <a:solidFill>
                  <a:srgbClr val="FFFFFF"/>
                </a:solidFill>
                <a:latin typeface="Lucida Console"/>
                <a:cs typeface="Lucida Console"/>
              </a:rPr>
              <a:t>Create</a:t>
            </a:r>
            <a:r>
              <a:rPr dirty="0" sz="3800" spc="-5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3800" spc="30">
                <a:solidFill>
                  <a:srgbClr val="FFFFFF"/>
                </a:solidFill>
                <a:latin typeface="Lucida Console"/>
                <a:cs typeface="Lucida Console"/>
              </a:rPr>
              <a:t>ML </a:t>
            </a:r>
            <a:r>
              <a:rPr dirty="0" sz="3800" spc="-227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3800" spc="30">
                <a:solidFill>
                  <a:srgbClr val="FFFFFF"/>
                </a:solidFill>
                <a:latin typeface="Lucida Console"/>
                <a:cs typeface="Lucida Console"/>
              </a:rPr>
              <a:t>Model</a:t>
            </a:r>
            <a:endParaRPr sz="38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76748" y="4846984"/>
            <a:ext cx="2978785" cy="3863975"/>
          </a:xfrm>
          <a:prstGeom prst="rect">
            <a:avLst/>
          </a:prstGeom>
        </p:spPr>
        <p:txBody>
          <a:bodyPr wrap="square" lIns="0" tIns="569594" rIns="0" bIns="0" rtlCol="0" vert="horz">
            <a:spAutoFit/>
          </a:bodyPr>
          <a:lstStyle/>
          <a:p>
            <a:pPr marL="911225">
              <a:lnSpc>
                <a:spcPct val="100000"/>
              </a:lnSpc>
              <a:spcBef>
                <a:spcPts val="4484"/>
              </a:spcBef>
            </a:pPr>
            <a:r>
              <a:rPr dirty="0" sz="7000" spc="725">
                <a:solidFill>
                  <a:srgbClr val="FFD52F"/>
                </a:solidFill>
                <a:latin typeface="Tahoma"/>
                <a:cs typeface="Tahoma"/>
              </a:rPr>
              <a:t>02</a:t>
            </a:r>
            <a:endParaRPr sz="7000">
              <a:latin typeface="Tahoma"/>
              <a:cs typeface="Tahoma"/>
            </a:endParaRPr>
          </a:p>
          <a:p>
            <a:pPr marL="898525" marR="890269" indent="-147955">
              <a:lnSpc>
                <a:spcPct val="115100"/>
              </a:lnSpc>
              <a:spcBef>
                <a:spcPts val="1689"/>
              </a:spcBef>
            </a:pPr>
            <a:r>
              <a:rPr dirty="0" sz="3800" spc="30">
                <a:solidFill>
                  <a:srgbClr val="FFFFFF"/>
                </a:solidFill>
                <a:latin typeface="Lucida Console"/>
                <a:cs typeface="Lucida Console"/>
              </a:rPr>
              <a:t>Data </a:t>
            </a:r>
            <a:r>
              <a:rPr dirty="0" sz="3800" spc="-227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3800" spc="30">
                <a:solidFill>
                  <a:srgbClr val="FFFFFF"/>
                </a:solidFill>
                <a:latin typeface="Lucida Console"/>
                <a:cs typeface="Lucida Console"/>
              </a:rPr>
              <a:t>Pre</a:t>
            </a:r>
            <a:r>
              <a:rPr dirty="0" sz="3800" spc="35">
                <a:solidFill>
                  <a:srgbClr val="FFFFFF"/>
                </a:solidFill>
                <a:latin typeface="Lucida Console"/>
                <a:cs typeface="Lucida Console"/>
              </a:rPr>
              <a:t>-</a:t>
            </a:r>
            <a:endParaRPr sz="38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3800" spc="30">
                <a:solidFill>
                  <a:srgbClr val="FFFFFF"/>
                </a:solidFill>
                <a:latin typeface="Lucida Console"/>
                <a:cs typeface="Lucida Console"/>
              </a:rPr>
              <a:t>processing</a:t>
            </a:r>
            <a:endParaRPr sz="38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85958" y="4873808"/>
            <a:ext cx="3134360" cy="3944620"/>
          </a:xfrm>
          <a:prstGeom prst="rect">
            <a:avLst/>
          </a:prstGeom>
        </p:spPr>
        <p:txBody>
          <a:bodyPr wrap="square" lIns="0" tIns="5422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70"/>
              </a:spcBef>
            </a:pPr>
            <a:r>
              <a:rPr dirty="0" sz="7000" spc="615">
                <a:solidFill>
                  <a:srgbClr val="FFD52F"/>
                </a:solidFill>
                <a:latin typeface="Tahoma"/>
                <a:cs typeface="Tahoma"/>
              </a:rPr>
              <a:t>04</a:t>
            </a:r>
            <a:endParaRPr sz="7000">
              <a:latin typeface="Tahoma"/>
              <a:cs typeface="Tahoma"/>
            </a:endParaRPr>
          </a:p>
          <a:p>
            <a:pPr algn="ctr" marL="12700" marR="5080">
              <a:lnSpc>
                <a:spcPct val="115599"/>
              </a:lnSpc>
              <a:spcBef>
                <a:spcPts val="1640"/>
              </a:spcBef>
            </a:pPr>
            <a:r>
              <a:rPr dirty="0" sz="4000" spc="30">
                <a:solidFill>
                  <a:srgbClr val="FFFFFF"/>
                </a:solidFill>
                <a:latin typeface="Lucida Console"/>
                <a:cs typeface="Lucida Console"/>
              </a:rPr>
              <a:t>Evaluatio</a:t>
            </a:r>
            <a:r>
              <a:rPr dirty="0" sz="4000" spc="35">
                <a:solidFill>
                  <a:srgbClr val="FFFFFF"/>
                </a:solidFill>
                <a:latin typeface="Lucida Console"/>
                <a:cs typeface="Lucida Console"/>
              </a:rPr>
              <a:t>n  </a:t>
            </a:r>
            <a:r>
              <a:rPr dirty="0" sz="400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4000" spc="35">
                <a:solidFill>
                  <a:srgbClr val="FFFFFF"/>
                </a:solidFill>
                <a:latin typeface="Lucida Console"/>
                <a:cs typeface="Lucida Console"/>
              </a:rPr>
              <a:t>&amp; </a:t>
            </a:r>
            <a:r>
              <a:rPr dirty="0" sz="4000" spc="30">
                <a:solidFill>
                  <a:srgbClr val="FFFFFF"/>
                </a:solidFill>
                <a:latin typeface="Lucida Console"/>
                <a:cs typeface="Lucida Console"/>
              </a:rPr>
              <a:t>Saving </a:t>
            </a:r>
            <a:r>
              <a:rPr dirty="0" sz="4000" spc="3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4000" spc="30">
                <a:solidFill>
                  <a:srgbClr val="FFFFFF"/>
                </a:solidFill>
                <a:latin typeface="Lucida Console"/>
                <a:cs typeface="Lucida Console"/>
              </a:rPr>
              <a:t>Model</a:t>
            </a:r>
            <a:endParaRPr sz="400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19268" y="4667940"/>
            <a:ext cx="0" cy="4458335"/>
          </a:xfrm>
          <a:custGeom>
            <a:avLst/>
            <a:gdLst/>
            <a:ahLst/>
            <a:cxnLst/>
            <a:rect l="l" t="t" r="r" b="b"/>
            <a:pathLst>
              <a:path w="0" h="4458334">
                <a:moveTo>
                  <a:pt x="0" y="0"/>
                </a:moveTo>
                <a:lnTo>
                  <a:pt x="0" y="4457706"/>
                </a:lnTo>
              </a:path>
            </a:pathLst>
          </a:custGeom>
          <a:ln w="285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43991" y="4667940"/>
            <a:ext cx="0" cy="4458335"/>
          </a:xfrm>
          <a:custGeom>
            <a:avLst/>
            <a:gdLst/>
            <a:ahLst/>
            <a:cxnLst/>
            <a:rect l="l" t="t" r="r" b="b"/>
            <a:pathLst>
              <a:path w="0" h="4458334">
                <a:moveTo>
                  <a:pt x="0" y="0"/>
                </a:moveTo>
                <a:lnTo>
                  <a:pt x="0" y="4457706"/>
                </a:lnTo>
              </a:path>
            </a:pathLst>
          </a:custGeom>
          <a:ln w="285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360074" y="4667940"/>
            <a:ext cx="0" cy="4458335"/>
          </a:xfrm>
          <a:custGeom>
            <a:avLst/>
            <a:gdLst/>
            <a:ahLst/>
            <a:cxnLst/>
            <a:rect l="l" t="t" r="r" b="b"/>
            <a:pathLst>
              <a:path w="0" h="4458334">
                <a:moveTo>
                  <a:pt x="0" y="0"/>
                </a:moveTo>
                <a:lnTo>
                  <a:pt x="0" y="4457706"/>
                </a:lnTo>
              </a:path>
            </a:pathLst>
          </a:custGeom>
          <a:ln w="285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2821" y="4732911"/>
            <a:ext cx="5848985" cy="15875"/>
          </a:xfrm>
          <a:custGeom>
            <a:avLst/>
            <a:gdLst/>
            <a:ahLst/>
            <a:cxnLst/>
            <a:rect l="l" t="t" r="r" b="b"/>
            <a:pathLst>
              <a:path w="5848984" h="15875">
                <a:moveTo>
                  <a:pt x="5848379" y="1548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2932" y="4723346"/>
            <a:ext cx="8715374" cy="46862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687" y="743861"/>
            <a:ext cx="911225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15">
                <a:solidFill>
                  <a:srgbClr val="000000"/>
                </a:solidFill>
              </a:rPr>
              <a:t>C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1045">
                <a:solidFill>
                  <a:srgbClr val="000000"/>
                </a:solidFill>
              </a:rPr>
              <a:t>M</a:t>
            </a:r>
            <a:r>
              <a:rPr dirty="0" spc="550">
                <a:solidFill>
                  <a:srgbClr val="000000"/>
                </a:solidFill>
              </a:rPr>
              <a:t>L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1045">
                <a:solidFill>
                  <a:srgbClr val="000000"/>
                </a:solidFill>
              </a:rPr>
              <a:t>M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575">
                <a:solidFill>
                  <a:srgbClr val="000000"/>
                </a:solidFill>
              </a:rPr>
              <a:t>d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20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000" y="3316031"/>
            <a:ext cx="7748905" cy="3072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86205">
              <a:lnSpc>
                <a:spcPct val="106600"/>
              </a:lnSpc>
              <a:spcBef>
                <a:spcPts val="100"/>
              </a:spcBef>
              <a:tabLst>
                <a:tab pos="1069340" algn="l"/>
                <a:tab pos="3975735" algn="l"/>
              </a:tabLst>
            </a:pPr>
            <a:r>
              <a:rPr dirty="0" sz="3400" spc="80" b="1">
                <a:latin typeface="Trebuchet MS"/>
                <a:cs typeface="Trebuchet MS"/>
              </a:rPr>
              <a:t>P</a:t>
            </a:r>
            <a:r>
              <a:rPr dirty="0" sz="3400" spc="-5" b="1">
                <a:latin typeface="Trebuchet MS"/>
                <a:cs typeface="Trebuchet MS"/>
              </a:rPr>
              <a:t>C</a:t>
            </a:r>
            <a:r>
              <a:rPr dirty="0" sz="3400" spc="-75" b="1">
                <a:latin typeface="Trebuchet MS"/>
                <a:cs typeface="Trebuchet MS"/>
              </a:rPr>
              <a:t>A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825" b="1">
                <a:latin typeface="Trebuchet MS"/>
                <a:cs typeface="Trebuchet MS"/>
              </a:rPr>
              <a:t>(</a:t>
            </a:r>
            <a:r>
              <a:rPr dirty="0" sz="3400" spc="80" b="1">
                <a:latin typeface="Trebuchet MS"/>
                <a:cs typeface="Trebuchet MS"/>
              </a:rPr>
              <a:t>P</a:t>
            </a:r>
            <a:r>
              <a:rPr dirty="0" sz="3400" spc="620" b="1">
                <a:latin typeface="Trebuchet MS"/>
                <a:cs typeface="Trebuchet MS"/>
              </a:rPr>
              <a:t>r</a:t>
            </a:r>
            <a:r>
              <a:rPr dirty="0" sz="3400" spc="1060" b="1">
                <a:latin typeface="Trebuchet MS"/>
                <a:cs typeface="Trebuchet MS"/>
              </a:rPr>
              <a:t>i</a:t>
            </a:r>
            <a:r>
              <a:rPr dirty="0" sz="3400" spc="65" b="1">
                <a:latin typeface="Trebuchet MS"/>
                <a:cs typeface="Trebuchet MS"/>
              </a:rPr>
              <a:t>n</a:t>
            </a:r>
            <a:r>
              <a:rPr dirty="0" sz="3400" spc="335" b="1">
                <a:latin typeface="Trebuchet MS"/>
                <a:cs typeface="Trebuchet MS"/>
              </a:rPr>
              <a:t>c</a:t>
            </a:r>
            <a:r>
              <a:rPr dirty="0" sz="3400" spc="1060" b="1">
                <a:latin typeface="Trebuchet MS"/>
                <a:cs typeface="Trebuchet MS"/>
              </a:rPr>
              <a:t>i</a:t>
            </a:r>
            <a:r>
              <a:rPr dirty="0" sz="3400" spc="95" b="1">
                <a:latin typeface="Trebuchet MS"/>
                <a:cs typeface="Trebuchet MS"/>
              </a:rPr>
              <a:t>p</a:t>
            </a:r>
            <a:r>
              <a:rPr dirty="0" sz="3400" spc="260" b="1">
                <a:latin typeface="Trebuchet MS"/>
                <a:cs typeface="Trebuchet MS"/>
              </a:rPr>
              <a:t>a</a:t>
            </a:r>
            <a:r>
              <a:rPr dirty="0" sz="3400" spc="1075" b="1">
                <a:latin typeface="Trebuchet MS"/>
                <a:cs typeface="Trebuchet MS"/>
              </a:rPr>
              <a:t>l</a:t>
            </a:r>
            <a:r>
              <a:rPr dirty="0" sz="3400" b="1">
                <a:latin typeface="Trebuchet MS"/>
                <a:cs typeface="Trebuchet MS"/>
              </a:rPr>
              <a:t>	</a:t>
            </a:r>
            <a:r>
              <a:rPr dirty="0" sz="3400" spc="-5" b="1">
                <a:latin typeface="Trebuchet MS"/>
                <a:cs typeface="Trebuchet MS"/>
              </a:rPr>
              <a:t>C</a:t>
            </a:r>
            <a:r>
              <a:rPr dirty="0" sz="3400" spc="150" b="1">
                <a:latin typeface="Trebuchet MS"/>
                <a:cs typeface="Trebuchet MS"/>
              </a:rPr>
              <a:t>o</a:t>
            </a:r>
            <a:r>
              <a:rPr dirty="0" sz="3400" spc="-850" b="1">
                <a:latin typeface="Trebuchet MS"/>
                <a:cs typeface="Trebuchet MS"/>
              </a:rPr>
              <a:t>m</a:t>
            </a:r>
            <a:r>
              <a:rPr dirty="0" sz="3400" spc="95" b="1">
                <a:latin typeface="Trebuchet MS"/>
                <a:cs typeface="Trebuchet MS"/>
              </a:rPr>
              <a:t>p</a:t>
            </a:r>
            <a:r>
              <a:rPr dirty="0" sz="3400" spc="150" b="1">
                <a:latin typeface="Trebuchet MS"/>
                <a:cs typeface="Trebuchet MS"/>
              </a:rPr>
              <a:t>o</a:t>
            </a:r>
            <a:r>
              <a:rPr dirty="0" sz="3400" spc="65" b="1">
                <a:latin typeface="Trebuchet MS"/>
                <a:cs typeface="Trebuchet MS"/>
              </a:rPr>
              <a:t>n</a:t>
            </a:r>
            <a:r>
              <a:rPr dirty="0" sz="3400" spc="120" b="1">
                <a:latin typeface="Trebuchet MS"/>
                <a:cs typeface="Trebuchet MS"/>
              </a:rPr>
              <a:t>e</a:t>
            </a:r>
            <a:r>
              <a:rPr dirty="0" sz="3400" spc="65" b="1">
                <a:latin typeface="Trebuchet MS"/>
                <a:cs typeface="Trebuchet MS"/>
              </a:rPr>
              <a:t>n</a:t>
            </a:r>
            <a:r>
              <a:rPr dirty="0" sz="3400" spc="615" b="1">
                <a:latin typeface="Trebuchet MS"/>
                <a:cs typeface="Trebuchet MS"/>
              </a:rPr>
              <a:t>t  </a:t>
            </a:r>
            <a:r>
              <a:rPr dirty="0" sz="3400" spc="484" b="1">
                <a:latin typeface="Trebuchet MS"/>
                <a:cs typeface="Trebuchet MS"/>
              </a:rPr>
              <a:t>Analysis</a:t>
            </a:r>
            <a:endParaRPr sz="3400">
              <a:latin typeface="Trebuchet MS"/>
              <a:cs typeface="Trebuchet MS"/>
            </a:endParaRPr>
          </a:p>
          <a:p>
            <a:pPr algn="just" marL="12700" marR="5080">
              <a:lnSpc>
                <a:spcPct val="129800"/>
              </a:lnSpc>
              <a:spcBef>
                <a:spcPts val="3140"/>
              </a:spcBef>
            </a:pPr>
            <a:r>
              <a:rPr dirty="0" sz="2600" spc="35">
                <a:latin typeface="Verdana"/>
                <a:cs typeface="Verdana"/>
              </a:rPr>
              <a:t>Besides</a:t>
            </a:r>
            <a:r>
              <a:rPr dirty="0" sz="2600" spc="40">
                <a:latin typeface="Verdana"/>
                <a:cs typeface="Verdana"/>
              </a:rPr>
              <a:t> </a:t>
            </a:r>
            <a:r>
              <a:rPr dirty="0" sz="2600" spc="-65">
                <a:latin typeface="Verdana"/>
                <a:cs typeface="Verdana"/>
              </a:rPr>
              <a:t>using</a:t>
            </a:r>
            <a:r>
              <a:rPr dirty="0" sz="2600" spc="-60">
                <a:latin typeface="Verdana"/>
                <a:cs typeface="Verdana"/>
              </a:rPr>
              <a:t> </a:t>
            </a:r>
            <a:r>
              <a:rPr dirty="0" sz="2600" spc="30">
                <a:latin typeface="Verdana"/>
                <a:cs typeface="Verdana"/>
              </a:rPr>
              <a:t>XGBoost</a:t>
            </a:r>
            <a:r>
              <a:rPr dirty="0" sz="2600" spc="35">
                <a:latin typeface="Verdana"/>
                <a:cs typeface="Verdana"/>
              </a:rPr>
              <a:t> </a:t>
            </a:r>
            <a:r>
              <a:rPr dirty="0" sz="2600" spc="10">
                <a:latin typeface="Verdana"/>
                <a:cs typeface="Verdana"/>
              </a:rPr>
              <a:t>as</a:t>
            </a:r>
            <a:r>
              <a:rPr dirty="0" sz="2600" spc="15">
                <a:latin typeface="Verdana"/>
                <a:cs typeface="Verdana"/>
              </a:rPr>
              <a:t> </a:t>
            </a:r>
            <a:r>
              <a:rPr dirty="0" sz="2600" spc="-80">
                <a:latin typeface="Verdana"/>
                <a:cs typeface="Verdana"/>
              </a:rPr>
              <a:t>our</a:t>
            </a:r>
            <a:r>
              <a:rPr dirty="0" sz="2600" spc="-75">
                <a:latin typeface="Verdana"/>
                <a:cs typeface="Verdana"/>
              </a:rPr>
              <a:t> </a:t>
            </a:r>
            <a:r>
              <a:rPr dirty="0" sz="2600" spc="-45">
                <a:latin typeface="Verdana"/>
                <a:cs typeface="Verdana"/>
              </a:rPr>
              <a:t>model,</a:t>
            </a:r>
            <a:r>
              <a:rPr dirty="0" sz="2600" spc="-40">
                <a:latin typeface="Verdana"/>
                <a:cs typeface="Verdana"/>
              </a:rPr>
              <a:t> </a:t>
            </a:r>
            <a:r>
              <a:rPr dirty="0" sz="2600" spc="-5">
                <a:latin typeface="Verdana"/>
                <a:cs typeface="Verdana"/>
              </a:rPr>
              <a:t>to </a:t>
            </a:r>
            <a:r>
              <a:rPr dirty="0" sz="2600">
                <a:latin typeface="Verdana"/>
                <a:cs typeface="Verdana"/>
              </a:rPr>
              <a:t> </a:t>
            </a:r>
            <a:r>
              <a:rPr dirty="0" sz="2600" spc="-75">
                <a:latin typeface="Verdana"/>
                <a:cs typeface="Verdana"/>
              </a:rPr>
              <a:t>improve </a:t>
            </a:r>
            <a:r>
              <a:rPr dirty="0" sz="2600" spc="-55">
                <a:latin typeface="Verdana"/>
                <a:cs typeface="Verdana"/>
              </a:rPr>
              <a:t>the </a:t>
            </a:r>
            <a:r>
              <a:rPr dirty="0" sz="2600" spc="-30">
                <a:latin typeface="Verdana"/>
                <a:cs typeface="Verdana"/>
              </a:rPr>
              <a:t>performance </a:t>
            </a:r>
            <a:r>
              <a:rPr dirty="0" sz="2600" spc="40">
                <a:latin typeface="Verdana"/>
                <a:cs typeface="Verdana"/>
              </a:rPr>
              <a:t>of </a:t>
            </a:r>
            <a:r>
              <a:rPr dirty="0" sz="2600" spc="-80">
                <a:latin typeface="Verdana"/>
                <a:cs typeface="Verdana"/>
              </a:rPr>
              <a:t>our </a:t>
            </a:r>
            <a:r>
              <a:rPr dirty="0" sz="2600" spc="-5">
                <a:latin typeface="Verdana"/>
                <a:cs typeface="Verdana"/>
              </a:rPr>
              <a:t>model </a:t>
            </a:r>
            <a:r>
              <a:rPr dirty="0" sz="2600" spc="40">
                <a:latin typeface="Verdana"/>
                <a:cs typeface="Verdana"/>
              </a:rPr>
              <a:t>we </a:t>
            </a:r>
            <a:r>
              <a:rPr dirty="0" sz="2600" spc="25">
                <a:latin typeface="Verdana"/>
                <a:cs typeface="Verdana"/>
              </a:rPr>
              <a:t>also </a:t>
            </a:r>
            <a:r>
              <a:rPr dirty="0" sz="2600" spc="-900">
                <a:latin typeface="Verdana"/>
                <a:cs typeface="Verdana"/>
              </a:rPr>
              <a:t> </a:t>
            </a:r>
            <a:r>
              <a:rPr dirty="0" sz="2600" spc="5">
                <a:latin typeface="Verdana"/>
                <a:cs typeface="Verdana"/>
              </a:rPr>
              <a:t>use</a:t>
            </a:r>
            <a:r>
              <a:rPr dirty="0" sz="2600" spc="530">
                <a:latin typeface="Verdana"/>
                <a:cs typeface="Verdana"/>
              </a:rPr>
              <a:t> </a:t>
            </a:r>
            <a:r>
              <a:rPr dirty="0" sz="2600" spc="80">
                <a:latin typeface="Verdana"/>
                <a:cs typeface="Verdana"/>
              </a:rPr>
              <a:t>PCA</a:t>
            </a:r>
            <a:r>
              <a:rPr dirty="0" sz="2600" spc="530">
                <a:latin typeface="Verdana"/>
                <a:cs typeface="Verdana"/>
              </a:rPr>
              <a:t> </a:t>
            </a:r>
            <a:r>
              <a:rPr dirty="0" sz="2600" spc="-5">
                <a:latin typeface="Verdana"/>
                <a:cs typeface="Verdana"/>
              </a:rPr>
              <a:t>to</a:t>
            </a:r>
            <a:r>
              <a:rPr dirty="0" sz="2600" spc="535">
                <a:latin typeface="Verdana"/>
                <a:cs typeface="Verdana"/>
              </a:rPr>
              <a:t> </a:t>
            </a:r>
            <a:r>
              <a:rPr dirty="0" sz="2600" spc="50">
                <a:latin typeface="Verdana"/>
                <a:cs typeface="Verdana"/>
              </a:rPr>
              <a:t>do</a:t>
            </a:r>
            <a:r>
              <a:rPr dirty="0" sz="2600" spc="530">
                <a:latin typeface="Verdana"/>
                <a:cs typeface="Verdana"/>
              </a:rPr>
              <a:t> </a:t>
            </a:r>
            <a:r>
              <a:rPr dirty="0" sz="2600" spc="-65">
                <a:latin typeface="Verdana"/>
                <a:cs typeface="Verdana"/>
              </a:rPr>
              <a:t>dimensionality</a:t>
            </a:r>
            <a:r>
              <a:rPr dirty="0" sz="2600" spc="535">
                <a:latin typeface="Verdana"/>
                <a:cs typeface="Verdana"/>
              </a:rPr>
              <a:t> </a:t>
            </a:r>
            <a:r>
              <a:rPr dirty="0" sz="2600" spc="-65">
                <a:latin typeface="Verdana"/>
                <a:cs typeface="Verdana"/>
              </a:rPr>
              <a:t>reduction.</a:t>
            </a:r>
            <a:r>
              <a:rPr dirty="0" sz="2600" spc="530">
                <a:latin typeface="Verdana"/>
                <a:cs typeface="Verdana"/>
              </a:rPr>
              <a:t> </a:t>
            </a:r>
            <a:r>
              <a:rPr dirty="0" sz="2600" spc="-50">
                <a:latin typeface="Verdana"/>
                <a:cs typeface="Verdana"/>
              </a:rPr>
              <a:t>First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6362693"/>
            <a:ext cx="5067935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100"/>
              </a:spcBef>
              <a:tabLst>
                <a:tab pos="1131570" algn="l"/>
                <a:tab pos="1944370" algn="l"/>
                <a:tab pos="2305050" algn="l"/>
                <a:tab pos="2699385" algn="l"/>
                <a:tab pos="3292475" algn="l"/>
                <a:tab pos="3623310" algn="l"/>
                <a:tab pos="4288790" algn="l"/>
              </a:tabLst>
            </a:pPr>
            <a:r>
              <a:rPr dirty="0" sz="2600" spc="-100">
                <a:latin typeface="Verdana"/>
                <a:cs typeface="Verdana"/>
              </a:rPr>
              <a:t>thing	</a:t>
            </a:r>
            <a:r>
              <a:rPr dirty="0" sz="2600" spc="40">
                <a:latin typeface="Verdana"/>
                <a:cs typeface="Verdana"/>
              </a:rPr>
              <a:t>we	</a:t>
            </a:r>
            <a:r>
              <a:rPr dirty="0" sz="2600" spc="50">
                <a:latin typeface="Verdana"/>
                <a:cs typeface="Verdana"/>
              </a:rPr>
              <a:t>do	</a:t>
            </a:r>
            <a:r>
              <a:rPr dirty="0" sz="2600" spc="-20">
                <a:latin typeface="Verdana"/>
                <a:cs typeface="Verdana"/>
              </a:rPr>
              <a:t>is	</a:t>
            </a:r>
            <a:r>
              <a:rPr dirty="0" sz="2600" spc="5">
                <a:latin typeface="Verdana"/>
                <a:cs typeface="Verdana"/>
              </a:rPr>
              <a:t>choosing </a:t>
            </a:r>
            <a:r>
              <a:rPr dirty="0" sz="2600" spc="10">
                <a:latin typeface="Verdana"/>
                <a:cs typeface="Verdana"/>
              </a:rPr>
              <a:t> </a:t>
            </a:r>
            <a:r>
              <a:rPr dirty="0" sz="2600" spc="204">
                <a:latin typeface="Verdana"/>
                <a:cs typeface="Verdana"/>
              </a:rPr>
              <a:t>c</a:t>
            </a:r>
            <a:r>
              <a:rPr dirty="0" sz="2600" spc="75">
                <a:latin typeface="Verdana"/>
                <a:cs typeface="Verdana"/>
              </a:rPr>
              <a:t>o</a:t>
            </a:r>
            <a:r>
              <a:rPr dirty="0" sz="2600" spc="-200">
                <a:latin typeface="Verdana"/>
                <a:cs typeface="Verdana"/>
              </a:rPr>
              <a:t>m</a:t>
            </a:r>
            <a:r>
              <a:rPr dirty="0" sz="2600" spc="20">
                <a:latin typeface="Verdana"/>
                <a:cs typeface="Verdana"/>
              </a:rPr>
              <a:t>p</a:t>
            </a:r>
            <a:r>
              <a:rPr dirty="0" sz="2600" spc="75">
                <a:latin typeface="Verdana"/>
                <a:cs typeface="Verdana"/>
              </a:rPr>
              <a:t>o</a:t>
            </a:r>
            <a:r>
              <a:rPr dirty="0" sz="2600" spc="-155">
                <a:latin typeface="Verdana"/>
                <a:cs typeface="Verdana"/>
              </a:rPr>
              <a:t>n</a:t>
            </a:r>
            <a:r>
              <a:rPr dirty="0" sz="2600" spc="80">
                <a:latin typeface="Verdana"/>
                <a:cs typeface="Verdana"/>
              </a:rPr>
              <a:t>e</a:t>
            </a:r>
            <a:r>
              <a:rPr dirty="0" sz="2600" spc="-155">
                <a:latin typeface="Verdana"/>
                <a:cs typeface="Verdana"/>
              </a:rPr>
              <a:t>n</a:t>
            </a:r>
            <a:r>
              <a:rPr dirty="0" sz="2600" spc="-95">
                <a:latin typeface="Verdana"/>
                <a:cs typeface="Verdana"/>
              </a:rPr>
              <a:t>t</a:t>
            </a:r>
            <a:r>
              <a:rPr dirty="0" sz="2600" spc="90">
                <a:latin typeface="Verdana"/>
                <a:cs typeface="Verdana"/>
              </a:rPr>
              <a:t>s</a:t>
            </a:r>
            <a:r>
              <a:rPr dirty="0" sz="2600">
                <a:latin typeface="Verdana"/>
                <a:cs typeface="Verdana"/>
              </a:rPr>
              <a:t>	</a:t>
            </a:r>
            <a:r>
              <a:rPr dirty="0" sz="2600" spc="204">
                <a:latin typeface="Verdana"/>
                <a:cs typeface="Verdana"/>
              </a:rPr>
              <a:t>c</a:t>
            </a:r>
            <a:r>
              <a:rPr dirty="0" sz="2600" spc="-175">
                <a:latin typeface="Verdana"/>
                <a:cs typeface="Verdana"/>
              </a:rPr>
              <a:t>r</a:t>
            </a:r>
            <a:r>
              <a:rPr dirty="0" sz="2600" spc="80">
                <a:latin typeface="Verdana"/>
                <a:cs typeface="Verdana"/>
              </a:rPr>
              <a:t>e</a:t>
            </a:r>
            <a:r>
              <a:rPr dirty="0" sz="2600" spc="-70">
                <a:latin typeface="Verdana"/>
                <a:cs typeface="Verdana"/>
              </a:rPr>
              <a:t>a</a:t>
            </a:r>
            <a:r>
              <a:rPr dirty="0" sz="2600" spc="-95">
                <a:latin typeface="Verdana"/>
                <a:cs typeface="Verdana"/>
              </a:rPr>
              <a:t>t</a:t>
            </a:r>
            <a:r>
              <a:rPr dirty="0" sz="2600" spc="85">
                <a:latin typeface="Verdana"/>
                <a:cs typeface="Verdana"/>
              </a:rPr>
              <a:t>e</a:t>
            </a:r>
            <a:r>
              <a:rPr dirty="0" sz="2600">
                <a:latin typeface="Verdana"/>
                <a:cs typeface="Verdana"/>
              </a:rPr>
              <a:t>	</a:t>
            </a:r>
            <a:r>
              <a:rPr dirty="0" sz="2600" spc="20">
                <a:latin typeface="Verdana"/>
                <a:cs typeface="Verdana"/>
              </a:rPr>
              <a:t>b</a:t>
            </a:r>
            <a:r>
              <a:rPr dirty="0" sz="2600" spc="-114">
                <a:latin typeface="Verdana"/>
                <a:cs typeface="Verdana"/>
              </a:rPr>
              <a:t>y</a:t>
            </a:r>
            <a:r>
              <a:rPr dirty="0" sz="2600">
                <a:latin typeface="Verdana"/>
                <a:cs typeface="Verdana"/>
              </a:rPr>
              <a:t>	</a:t>
            </a:r>
            <a:r>
              <a:rPr dirty="0" sz="2600" spc="90">
                <a:latin typeface="Verdana"/>
                <a:cs typeface="Verdana"/>
              </a:rPr>
              <a:t>P</a:t>
            </a:r>
            <a:r>
              <a:rPr dirty="0" sz="2600" spc="120">
                <a:latin typeface="Verdana"/>
                <a:cs typeface="Verdana"/>
              </a:rPr>
              <a:t>C</a:t>
            </a:r>
            <a:r>
              <a:rPr dirty="0" sz="2600" spc="20">
                <a:latin typeface="Verdana"/>
                <a:cs typeface="Verdana"/>
              </a:rPr>
              <a:t>A</a:t>
            </a:r>
            <a:r>
              <a:rPr dirty="0" sz="2600" spc="-330"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00989" y="6362693"/>
            <a:ext cx="757555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695" marR="5080" indent="-214629">
              <a:lnSpc>
                <a:spcPct val="129800"/>
              </a:lnSpc>
              <a:spcBef>
                <a:spcPts val="100"/>
              </a:spcBef>
            </a:pPr>
            <a:r>
              <a:rPr dirty="0" sz="2600" spc="-95">
                <a:latin typeface="Verdana"/>
                <a:cs typeface="Verdana"/>
              </a:rPr>
              <a:t>t</a:t>
            </a:r>
            <a:r>
              <a:rPr dirty="0" sz="2600" spc="75">
                <a:latin typeface="Verdana"/>
                <a:cs typeface="Verdana"/>
              </a:rPr>
              <a:t>o</a:t>
            </a:r>
            <a:r>
              <a:rPr dirty="0" sz="2600" spc="-95">
                <a:latin typeface="Verdana"/>
                <a:cs typeface="Verdana"/>
              </a:rPr>
              <a:t>t</a:t>
            </a:r>
            <a:r>
              <a:rPr dirty="0" sz="2600" spc="-70">
                <a:latin typeface="Verdana"/>
                <a:cs typeface="Verdana"/>
              </a:rPr>
              <a:t>a</a:t>
            </a:r>
            <a:r>
              <a:rPr dirty="0" sz="2600" spc="5">
                <a:latin typeface="Verdana"/>
                <a:cs typeface="Verdana"/>
              </a:rPr>
              <a:t>l  </a:t>
            </a:r>
            <a:r>
              <a:rPr dirty="0" sz="2600" spc="-95">
                <a:latin typeface="Verdana"/>
                <a:cs typeface="Verdana"/>
              </a:rPr>
              <a:t>t</a:t>
            </a:r>
            <a:r>
              <a:rPr dirty="0" sz="2600" spc="-155">
                <a:latin typeface="Verdana"/>
                <a:cs typeface="Verdana"/>
              </a:rPr>
              <a:t>h</a:t>
            </a:r>
            <a:r>
              <a:rPr dirty="0" sz="2600" spc="85">
                <a:latin typeface="Verdana"/>
                <a:cs typeface="Verdana"/>
              </a:rPr>
              <a:t>e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7509578"/>
            <a:ext cx="477393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4075" algn="l"/>
                <a:tab pos="4016375" algn="l"/>
              </a:tabLst>
            </a:pPr>
            <a:r>
              <a:rPr dirty="0" sz="2600" spc="80">
                <a:latin typeface="Verdana"/>
                <a:cs typeface="Verdana"/>
              </a:rPr>
              <a:t>e</a:t>
            </a:r>
            <a:r>
              <a:rPr dirty="0" sz="2600" spc="-114">
                <a:latin typeface="Verdana"/>
                <a:cs typeface="Verdana"/>
              </a:rPr>
              <a:t>x</a:t>
            </a:r>
            <a:r>
              <a:rPr dirty="0" sz="2600" spc="20">
                <a:latin typeface="Verdana"/>
                <a:cs typeface="Verdana"/>
              </a:rPr>
              <a:t>p</a:t>
            </a:r>
            <a:r>
              <a:rPr dirty="0" sz="2600">
                <a:latin typeface="Verdana"/>
                <a:cs typeface="Verdana"/>
              </a:rPr>
              <a:t>l</a:t>
            </a:r>
            <a:r>
              <a:rPr dirty="0" sz="2600" spc="-70">
                <a:latin typeface="Verdana"/>
                <a:cs typeface="Verdana"/>
              </a:rPr>
              <a:t>a</a:t>
            </a:r>
            <a:r>
              <a:rPr dirty="0" sz="2600" spc="-130">
                <a:latin typeface="Verdana"/>
                <a:cs typeface="Verdana"/>
              </a:rPr>
              <a:t>i</a:t>
            </a:r>
            <a:r>
              <a:rPr dirty="0" sz="2600" spc="-155">
                <a:latin typeface="Verdana"/>
                <a:cs typeface="Verdana"/>
              </a:rPr>
              <a:t>n</a:t>
            </a:r>
            <a:r>
              <a:rPr dirty="0" sz="2600" spc="80">
                <a:latin typeface="Verdana"/>
                <a:cs typeface="Verdana"/>
              </a:rPr>
              <a:t>e</a:t>
            </a:r>
            <a:r>
              <a:rPr dirty="0" sz="2600" spc="25">
                <a:latin typeface="Verdana"/>
                <a:cs typeface="Verdana"/>
              </a:rPr>
              <a:t>d</a:t>
            </a:r>
            <a:r>
              <a:rPr dirty="0" sz="2600">
                <a:latin typeface="Verdana"/>
                <a:cs typeface="Verdana"/>
              </a:rPr>
              <a:t>	</a:t>
            </a:r>
            <a:r>
              <a:rPr dirty="0" sz="2600" spc="-195">
                <a:latin typeface="Verdana"/>
                <a:cs typeface="Verdana"/>
              </a:rPr>
              <a:t>v</a:t>
            </a:r>
            <a:r>
              <a:rPr dirty="0" sz="2600" spc="-70">
                <a:latin typeface="Verdana"/>
                <a:cs typeface="Verdana"/>
              </a:rPr>
              <a:t>a</a:t>
            </a:r>
            <a:r>
              <a:rPr dirty="0" sz="2600" spc="-175">
                <a:latin typeface="Verdana"/>
                <a:cs typeface="Verdana"/>
              </a:rPr>
              <a:t>r</a:t>
            </a:r>
            <a:r>
              <a:rPr dirty="0" sz="2600" spc="-130">
                <a:latin typeface="Verdana"/>
                <a:cs typeface="Verdana"/>
              </a:rPr>
              <a:t>i</a:t>
            </a:r>
            <a:r>
              <a:rPr dirty="0" sz="2600" spc="-70">
                <a:latin typeface="Verdana"/>
                <a:cs typeface="Verdana"/>
              </a:rPr>
              <a:t>a</a:t>
            </a:r>
            <a:r>
              <a:rPr dirty="0" sz="2600" spc="-155">
                <a:latin typeface="Verdana"/>
                <a:cs typeface="Verdana"/>
              </a:rPr>
              <a:t>n</a:t>
            </a:r>
            <a:r>
              <a:rPr dirty="0" sz="2600" spc="204">
                <a:latin typeface="Verdana"/>
                <a:cs typeface="Verdana"/>
              </a:rPr>
              <a:t>c</a:t>
            </a:r>
            <a:r>
              <a:rPr dirty="0" sz="2600" spc="85">
                <a:latin typeface="Verdana"/>
                <a:cs typeface="Verdana"/>
              </a:rPr>
              <a:t>e</a:t>
            </a:r>
            <a:r>
              <a:rPr dirty="0" sz="2600">
                <a:latin typeface="Verdana"/>
                <a:cs typeface="Verdana"/>
              </a:rPr>
              <a:t>	</a:t>
            </a:r>
            <a:r>
              <a:rPr dirty="0" sz="2600" spc="-5">
                <a:latin typeface="Verdana"/>
                <a:cs typeface="Verdana"/>
              </a:rPr>
              <a:t>f</a:t>
            </a:r>
            <a:r>
              <a:rPr dirty="0" sz="2600" spc="-175">
                <a:latin typeface="Verdana"/>
                <a:cs typeface="Verdana"/>
              </a:rPr>
              <a:t>r</a:t>
            </a:r>
            <a:r>
              <a:rPr dirty="0" sz="2600" spc="75">
                <a:latin typeface="Verdana"/>
                <a:cs typeface="Verdana"/>
              </a:rPr>
              <a:t>o</a:t>
            </a:r>
            <a:r>
              <a:rPr dirty="0" sz="2600" spc="-195">
                <a:latin typeface="Verdana"/>
                <a:cs typeface="Verdana"/>
              </a:rPr>
              <a:t>m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0442" y="6362693"/>
            <a:ext cx="1865630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060" marR="5080" indent="-213995">
              <a:lnSpc>
                <a:spcPct val="129800"/>
              </a:lnSpc>
              <a:spcBef>
                <a:spcPts val="100"/>
              </a:spcBef>
              <a:tabLst>
                <a:tab pos="864235" algn="l"/>
                <a:tab pos="1062990" algn="l"/>
              </a:tabLst>
            </a:pPr>
            <a:r>
              <a:rPr dirty="0" sz="2600" spc="-55">
                <a:latin typeface="Verdana"/>
                <a:cs typeface="Verdana"/>
              </a:rPr>
              <a:t>the	</a:t>
            </a:r>
            <a:r>
              <a:rPr dirty="0" sz="2600" spc="-105">
                <a:latin typeface="Verdana"/>
                <a:cs typeface="Verdana"/>
              </a:rPr>
              <a:t>right </a:t>
            </a:r>
            <a:r>
              <a:rPr dirty="0" sz="2600" spc="-100">
                <a:latin typeface="Verdana"/>
                <a:cs typeface="Verdana"/>
              </a:rPr>
              <a:t> </a:t>
            </a:r>
            <a:r>
              <a:rPr dirty="0" sz="2600" spc="150">
                <a:latin typeface="Verdana"/>
                <a:cs typeface="Verdana"/>
              </a:rPr>
              <a:t>We		</a:t>
            </a:r>
            <a:r>
              <a:rPr dirty="0" sz="2600" spc="-80">
                <a:latin typeface="Verdana"/>
                <a:cs typeface="Verdana"/>
              </a:rPr>
              <a:t>want </a:t>
            </a:r>
            <a:r>
              <a:rPr dirty="0" sz="2600" spc="-900">
                <a:latin typeface="Verdana"/>
                <a:cs typeface="Verdana"/>
              </a:rPr>
              <a:t> </a:t>
            </a:r>
            <a:r>
              <a:rPr dirty="0" sz="2600" spc="-55">
                <a:latin typeface="Verdana"/>
                <a:cs typeface="Verdana"/>
              </a:rPr>
              <a:t>the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80719" y="7509578"/>
            <a:ext cx="138430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45">
                <a:latin typeface="Verdana"/>
                <a:cs typeface="Verdana"/>
              </a:rPr>
              <a:t>principal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7905743"/>
            <a:ext cx="7745095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9800"/>
              </a:lnSpc>
              <a:spcBef>
                <a:spcPts val="100"/>
              </a:spcBef>
            </a:pPr>
            <a:r>
              <a:rPr dirty="0" sz="2600" spc="204">
                <a:latin typeface="Verdana"/>
                <a:cs typeface="Verdana"/>
              </a:rPr>
              <a:t>c</a:t>
            </a:r>
            <a:r>
              <a:rPr dirty="0" sz="2600" spc="75">
                <a:latin typeface="Verdana"/>
                <a:cs typeface="Verdana"/>
              </a:rPr>
              <a:t>o</a:t>
            </a:r>
            <a:r>
              <a:rPr dirty="0" sz="2600" spc="-200">
                <a:latin typeface="Verdana"/>
                <a:cs typeface="Verdana"/>
              </a:rPr>
              <a:t>m</a:t>
            </a:r>
            <a:r>
              <a:rPr dirty="0" sz="2600" spc="20">
                <a:latin typeface="Verdana"/>
                <a:cs typeface="Verdana"/>
              </a:rPr>
              <a:t>p</a:t>
            </a:r>
            <a:r>
              <a:rPr dirty="0" sz="2600" spc="75">
                <a:latin typeface="Verdana"/>
                <a:cs typeface="Verdana"/>
              </a:rPr>
              <a:t>o</a:t>
            </a:r>
            <a:r>
              <a:rPr dirty="0" sz="2600" spc="-155">
                <a:latin typeface="Verdana"/>
                <a:cs typeface="Verdana"/>
              </a:rPr>
              <a:t>n</a:t>
            </a:r>
            <a:r>
              <a:rPr dirty="0" sz="2600" spc="80">
                <a:latin typeface="Verdana"/>
                <a:cs typeface="Verdana"/>
              </a:rPr>
              <a:t>e</a:t>
            </a:r>
            <a:r>
              <a:rPr dirty="0" sz="2600" spc="-155">
                <a:latin typeface="Verdana"/>
                <a:cs typeface="Verdana"/>
              </a:rPr>
              <a:t>n</a:t>
            </a:r>
            <a:r>
              <a:rPr dirty="0" sz="2600" spc="-95">
                <a:latin typeface="Verdana"/>
                <a:cs typeface="Verdana"/>
              </a:rPr>
              <a:t>t</a:t>
            </a:r>
            <a:r>
              <a:rPr dirty="0" sz="2600" spc="90">
                <a:latin typeface="Verdana"/>
                <a:cs typeface="Verdana"/>
              </a:rPr>
              <a:t>s</a:t>
            </a:r>
            <a:r>
              <a:rPr dirty="0" sz="2600" spc="-70">
                <a:latin typeface="Verdana"/>
                <a:cs typeface="Verdana"/>
              </a:rPr>
              <a:t> </a:t>
            </a:r>
            <a:r>
              <a:rPr dirty="0" sz="2600" spc="75">
                <a:latin typeface="Verdana"/>
                <a:cs typeface="Verdana"/>
              </a:rPr>
              <a:t>o</a:t>
            </a:r>
            <a:r>
              <a:rPr dirty="0" sz="2600">
                <a:latin typeface="Verdana"/>
                <a:cs typeface="Verdana"/>
              </a:rPr>
              <a:t>f</a:t>
            </a:r>
            <a:r>
              <a:rPr dirty="0" sz="2600" spc="-70">
                <a:latin typeface="Verdana"/>
                <a:cs typeface="Verdana"/>
              </a:rPr>
              <a:t> </a:t>
            </a:r>
            <a:r>
              <a:rPr dirty="0" sz="2600" spc="90">
                <a:latin typeface="Verdana"/>
                <a:cs typeface="Verdana"/>
              </a:rPr>
              <a:t>P</a:t>
            </a:r>
            <a:r>
              <a:rPr dirty="0" sz="2600" spc="120">
                <a:latin typeface="Verdana"/>
                <a:cs typeface="Verdana"/>
              </a:rPr>
              <a:t>C</a:t>
            </a:r>
            <a:r>
              <a:rPr dirty="0" sz="2600" spc="25">
                <a:latin typeface="Verdana"/>
                <a:cs typeface="Verdana"/>
              </a:rPr>
              <a:t>A</a:t>
            </a:r>
            <a:r>
              <a:rPr dirty="0" sz="2600" spc="-70">
                <a:latin typeface="Verdana"/>
                <a:cs typeface="Verdana"/>
              </a:rPr>
              <a:t> </a:t>
            </a:r>
            <a:r>
              <a:rPr dirty="0" sz="2600" spc="-130">
                <a:latin typeface="Verdana"/>
                <a:cs typeface="Verdana"/>
              </a:rPr>
              <a:t>i</a:t>
            </a:r>
            <a:r>
              <a:rPr dirty="0" sz="2600" spc="90">
                <a:latin typeface="Verdana"/>
                <a:cs typeface="Verdana"/>
              </a:rPr>
              <a:t>s</a:t>
            </a:r>
            <a:r>
              <a:rPr dirty="0" sz="2600" spc="-70">
                <a:latin typeface="Verdana"/>
                <a:cs typeface="Verdana"/>
              </a:rPr>
              <a:t> </a:t>
            </a:r>
            <a:r>
              <a:rPr dirty="0" sz="2600" spc="45">
                <a:latin typeface="Verdana"/>
                <a:cs typeface="Verdana"/>
              </a:rPr>
              <a:t>9</a:t>
            </a:r>
            <a:r>
              <a:rPr dirty="0" sz="2600" spc="30">
                <a:latin typeface="Verdana"/>
                <a:cs typeface="Verdana"/>
              </a:rPr>
              <a:t>5</a:t>
            </a:r>
            <a:r>
              <a:rPr dirty="0" sz="2600" spc="-755">
                <a:latin typeface="Verdana"/>
                <a:cs typeface="Verdana"/>
              </a:rPr>
              <a:t>%</a:t>
            </a:r>
            <a:r>
              <a:rPr dirty="0" sz="2600" spc="-330">
                <a:latin typeface="Verdana"/>
                <a:cs typeface="Verdana"/>
              </a:rPr>
              <a:t>.</a:t>
            </a:r>
            <a:r>
              <a:rPr dirty="0" sz="2600" spc="-70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S</a:t>
            </a:r>
            <a:r>
              <a:rPr dirty="0" sz="2600" spc="75">
                <a:latin typeface="Verdana"/>
                <a:cs typeface="Verdana"/>
              </a:rPr>
              <a:t>o</a:t>
            </a:r>
            <a:r>
              <a:rPr dirty="0" sz="2600" spc="-245">
                <a:latin typeface="Verdana"/>
                <a:cs typeface="Verdana"/>
              </a:rPr>
              <a:t>,</a:t>
            </a:r>
            <a:r>
              <a:rPr dirty="0" sz="2600" spc="-70">
                <a:latin typeface="Verdana"/>
                <a:cs typeface="Verdana"/>
              </a:rPr>
              <a:t> </a:t>
            </a:r>
            <a:r>
              <a:rPr dirty="0" sz="2600" spc="20">
                <a:latin typeface="Verdana"/>
                <a:cs typeface="Verdana"/>
              </a:rPr>
              <a:t>b</a:t>
            </a:r>
            <a:r>
              <a:rPr dirty="0" sz="2600" spc="-114">
                <a:latin typeface="Verdana"/>
                <a:cs typeface="Verdana"/>
              </a:rPr>
              <a:t>y</a:t>
            </a:r>
            <a:r>
              <a:rPr dirty="0" sz="2600" spc="-70">
                <a:latin typeface="Verdana"/>
                <a:cs typeface="Verdana"/>
              </a:rPr>
              <a:t> </a:t>
            </a:r>
            <a:r>
              <a:rPr dirty="0" sz="2600" spc="-95">
                <a:latin typeface="Verdana"/>
                <a:cs typeface="Verdana"/>
              </a:rPr>
              <a:t>t</a:t>
            </a:r>
            <a:r>
              <a:rPr dirty="0" sz="2600" spc="80">
                <a:latin typeface="Verdana"/>
                <a:cs typeface="Verdana"/>
              </a:rPr>
              <a:t>e</a:t>
            </a:r>
            <a:r>
              <a:rPr dirty="0" sz="2600" spc="85">
                <a:latin typeface="Verdana"/>
                <a:cs typeface="Verdana"/>
              </a:rPr>
              <a:t>s</a:t>
            </a:r>
            <a:r>
              <a:rPr dirty="0" sz="2600" spc="-95">
                <a:latin typeface="Verdana"/>
                <a:cs typeface="Verdana"/>
              </a:rPr>
              <a:t>t</a:t>
            </a:r>
            <a:r>
              <a:rPr dirty="0" sz="2600" spc="-130">
                <a:latin typeface="Verdana"/>
                <a:cs typeface="Verdana"/>
              </a:rPr>
              <a:t>i</a:t>
            </a:r>
            <a:r>
              <a:rPr dirty="0" sz="2600" spc="-155">
                <a:latin typeface="Verdana"/>
                <a:cs typeface="Verdana"/>
              </a:rPr>
              <a:t>n</a:t>
            </a:r>
            <a:r>
              <a:rPr dirty="0" sz="2600" spc="30">
                <a:latin typeface="Verdana"/>
                <a:cs typeface="Verdana"/>
              </a:rPr>
              <a:t>g</a:t>
            </a:r>
            <a:r>
              <a:rPr dirty="0" sz="2600" spc="-70">
                <a:latin typeface="Verdana"/>
                <a:cs typeface="Verdana"/>
              </a:rPr>
              <a:t> </a:t>
            </a:r>
            <a:r>
              <a:rPr dirty="0" sz="2600" spc="-130">
                <a:latin typeface="Verdana"/>
                <a:cs typeface="Verdana"/>
              </a:rPr>
              <a:t>i</a:t>
            </a:r>
            <a:r>
              <a:rPr dirty="0" sz="2600" spc="-90">
                <a:latin typeface="Verdana"/>
                <a:cs typeface="Verdana"/>
              </a:rPr>
              <a:t>t</a:t>
            </a:r>
            <a:r>
              <a:rPr dirty="0" sz="2600" spc="-70">
                <a:latin typeface="Verdana"/>
                <a:cs typeface="Verdana"/>
              </a:rPr>
              <a:t> </a:t>
            </a:r>
            <a:r>
              <a:rPr dirty="0" sz="2600" spc="-5">
                <a:latin typeface="Verdana"/>
                <a:cs typeface="Verdana"/>
              </a:rPr>
              <a:t>w</a:t>
            </a:r>
            <a:r>
              <a:rPr dirty="0" sz="2600" spc="60">
                <a:latin typeface="Verdana"/>
                <a:cs typeface="Verdana"/>
              </a:rPr>
              <a:t>e  </a:t>
            </a:r>
            <a:r>
              <a:rPr dirty="0" sz="2600" spc="5">
                <a:latin typeface="Verdana"/>
                <a:cs typeface="Verdana"/>
              </a:rPr>
              <a:t>got </a:t>
            </a:r>
            <a:r>
              <a:rPr dirty="0" sz="2600" spc="-240">
                <a:latin typeface="Verdana"/>
                <a:cs typeface="Verdana"/>
              </a:rPr>
              <a:t>10 </a:t>
            </a:r>
            <a:r>
              <a:rPr dirty="0" sz="2600" spc="-30">
                <a:latin typeface="Verdana"/>
                <a:cs typeface="Verdana"/>
              </a:rPr>
              <a:t>for </a:t>
            </a:r>
            <a:r>
              <a:rPr dirty="0" sz="2600" spc="-80">
                <a:latin typeface="Verdana"/>
                <a:cs typeface="Verdana"/>
              </a:rPr>
              <a:t>our </a:t>
            </a:r>
            <a:r>
              <a:rPr dirty="0" sz="2600" spc="-95">
                <a:latin typeface="Verdana"/>
                <a:cs typeface="Verdana"/>
              </a:rPr>
              <a:t>number </a:t>
            </a:r>
            <a:r>
              <a:rPr dirty="0" sz="2600" spc="40">
                <a:latin typeface="Verdana"/>
                <a:cs typeface="Verdana"/>
              </a:rPr>
              <a:t>of </a:t>
            </a:r>
            <a:r>
              <a:rPr dirty="0" sz="2600" spc="-5">
                <a:latin typeface="Verdana"/>
                <a:cs typeface="Verdana"/>
              </a:rPr>
              <a:t>components </a:t>
            </a:r>
            <a:r>
              <a:rPr dirty="0" sz="2600" spc="-75">
                <a:latin typeface="Verdana"/>
                <a:cs typeface="Verdana"/>
              </a:rPr>
              <a:t>from </a:t>
            </a:r>
            <a:r>
              <a:rPr dirty="0" sz="2600" spc="-80">
                <a:latin typeface="Verdana"/>
                <a:cs typeface="Verdana"/>
              </a:rPr>
              <a:t>our </a:t>
            </a:r>
            <a:r>
              <a:rPr dirty="0" sz="2600" spc="-75">
                <a:latin typeface="Verdana"/>
                <a:cs typeface="Verdana"/>
              </a:rPr>
              <a:t> </a:t>
            </a:r>
            <a:r>
              <a:rPr dirty="0" sz="2600" spc="90">
                <a:latin typeface="Verdana"/>
                <a:cs typeface="Verdana"/>
              </a:rPr>
              <a:t>P</a:t>
            </a:r>
            <a:r>
              <a:rPr dirty="0" sz="2600" spc="120">
                <a:latin typeface="Verdana"/>
                <a:cs typeface="Verdana"/>
              </a:rPr>
              <a:t>C</a:t>
            </a:r>
            <a:r>
              <a:rPr dirty="0" sz="2600" spc="20">
                <a:latin typeface="Verdana"/>
                <a:cs typeface="Verdana"/>
              </a:rPr>
              <a:t>A</a:t>
            </a:r>
            <a:r>
              <a:rPr dirty="0" sz="2600" spc="-330">
                <a:latin typeface="Verdana"/>
                <a:cs typeface="Verdana"/>
              </a:rPr>
              <a:t>.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215">
                <a:latin typeface="Verdana"/>
                <a:cs typeface="Verdana"/>
              </a:rPr>
              <a:t>W</a:t>
            </a:r>
            <a:r>
              <a:rPr dirty="0" sz="2600" spc="85">
                <a:latin typeface="Verdana"/>
                <a:cs typeface="Verdana"/>
              </a:rPr>
              <a:t>e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204">
                <a:latin typeface="Verdana"/>
                <a:cs typeface="Verdana"/>
              </a:rPr>
              <a:t>c</a:t>
            </a:r>
            <a:r>
              <a:rPr dirty="0" sz="2600" spc="-70">
                <a:latin typeface="Verdana"/>
                <a:cs typeface="Verdana"/>
              </a:rPr>
              <a:t>a</a:t>
            </a:r>
            <a:r>
              <a:rPr dirty="0" sz="2600" spc="-150">
                <a:latin typeface="Verdana"/>
                <a:cs typeface="Verdana"/>
              </a:rPr>
              <a:t>n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85">
                <a:latin typeface="Verdana"/>
                <a:cs typeface="Verdana"/>
              </a:rPr>
              <a:t>s</a:t>
            </a:r>
            <a:r>
              <a:rPr dirty="0" sz="2600" spc="80">
                <a:latin typeface="Verdana"/>
                <a:cs typeface="Verdana"/>
              </a:rPr>
              <a:t>e</a:t>
            </a:r>
            <a:r>
              <a:rPr dirty="0" sz="2600" spc="85">
                <a:latin typeface="Verdana"/>
                <a:cs typeface="Verdana"/>
              </a:rPr>
              <a:t>e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95">
                <a:latin typeface="Verdana"/>
                <a:cs typeface="Verdana"/>
              </a:rPr>
              <a:t>t</a:t>
            </a:r>
            <a:r>
              <a:rPr dirty="0" sz="2600" spc="-155">
                <a:latin typeface="Verdana"/>
                <a:cs typeface="Verdana"/>
              </a:rPr>
              <a:t>h</a:t>
            </a:r>
            <a:r>
              <a:rPr dirty="0" sz="2600" spc="80">
                <a:latin typeface="Verdana"/>
                <a:cs typeface="Verdana"/>
              </a:rPr>
              <a:t>e</a:t>
            </a:r>
            <a:r>
              <a:rPr dirty="0" sz="2600" spc="-195">
                <a:latin typeface="Verdana"/>
                <a:cs typeface="Verdana"/>
              </a:rPr>
              <a:t>m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75">
                <a:latin typeface="Verdana"/>
                <a:cs typeface="Verdana"/>
              </a:rPr>
              <a:t>o</a:t>
            </a:r>
            <a:r>
              <a:rPr dirty="0" sz="2600" spc="-150">
                <a:latin typeface="Verdana"/>
                <a:cs typeface="Verdana"/>
              </a:rPr>
              <a:t>n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25">
                <a:latin typeface="Verdana"/>
                <a:cs typeface="Verdana"/>
              </a:rPr>
              <a:t>g</a:t>
            </a:r>
            <a:r>
              <a:rPr dirty="0" sz="2600" spc="-175">
                <a:latin typeface="Verdana"/>
                <a:cs typeface="Verdana"/>
              </a:rPr>
              <a:t>r</a:t>
            </a:r>
            <a:r>
              <a:rPr dirty="0" sz="2600" spc="-70">
                <a:latin typeface="Verdana"/>
                <a:cs typeface="Verdana"/>
              </a:rPr>
              <a:t>a</a:t>
            </a:r>
            <a:r>
              <a:rPr dirty="0" sz="2600" spc="20">
                <a:latin typeface="Verdana"/>
                <a:cs typeface="Verdana"/>
              </a:rPr>
              <a:t>p</a:t>
            </a:r>
            <a:r>
              <a:rPr dirty="0" sz="2600" spc="-155">
                <a:latin typeface="Verdana"/>
                <a:cs typeface="Verdana"/>
              </a:rPr>
              <a:t>h</a:t>
            </a:r>
            <a:r>
              <a:rPr dirty="0" sz="2600" spc="-330"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2821" y="4394024"/>
            <a:ext cx="5848985" cy="15875"/>
          </a:xfrm>
          <a:custGeom>
            <a:avLst/>
            <a:gdLst/>
            <a:ahLst/>
            <a:cxnLst/>
            <a:rect l="l" t="t" r="r" b="b"/>
            <a:pathLst>
              <a:path w="5848984" h="15875">
                <a:moveTo>
                  <a:pt x="5848379" y="1548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5918" y="6942339"/>
            <a:ext cx="11772899" cy="1828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911225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15">
                <a:solidFill>
                  <a:srgbClr val="000000"/>
                </a:solidFill>
              </a:rPr>
              <a:t>C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1045">
                <a:solidFill>
                  <a:srgbClr val="000000"/>
                </a:solidFill>
              </a:rPr>
              <a:t>M</a:t>
            </a:r>
            <a:r>
              <a:rPr dirty="0" spc="550">
                <a:solidFill>
                  <a:srgbClr val="000000"/>
                </a:solidFill>
              </a:rPr>
              <a:t>L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1045">
                <a:solidFill>
                  <a:srgbClr val="000000"/>
                </a:solidFill>
              </a:rPr>
              <a:t>M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575">
                <a:solidFill>
                  <a:srgbClr val="000000"/>
                </a:solidFill>
              </a:rPr>
              <a:t>d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20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pc="310"/>
              <a:t>Create</a:t>
            </a:r>
            <a:r>
              <a:rPr dirty="0" spc="994"/>
              <a:t> </a:t>
            </a:r>
            <a:r>
              <a:rPr dirty="0" spc="459"/>
              <a:t>Pipeline</a:t>
            </a:r>
          </a:p>
          <a:p>
            <a:pPr algn="just" marL="12700" marR="5080">
              <a:lnSpc>
                <a:spcPct val="129800"/>
              </a:lnSpc>
              <a:spcBef>
                <a:spcPts val="3690"/>
              </a:spcBef>
            </a:pPr>
            <a:r>
              <a:rPr dirty="0" sz="2600" spc="-90" b="0">
                <a:latin typeface="Verdana"/>
                <a:cs typeface="Verdana"/>
              </a:rPr>
              <a:t>Next,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40" b="0">
                <a:latin typeface="Verdana"/>
                <a:cs typeface="Verdana"/>
              </a:rPr>
              <a:t>we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-35" b="0">
                <a:latin typeface="Verdana"/>
                <a:cs typeface="Verdana"/>
              </a:rPr>
              <a:t>will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5" b="0">
                <a:latin typeface="Verdana"/>
                <a:cs typeface="Verdana"/>
              </a:rPr>
              <a:t>create</a:t>
            </a:r>
            <a:r>
              <a:rPr dirty="0" sz="2600" spc="-130" b="0">
                <a:latin typeface="Verdana"/>
                <a:cs typeface="Verdana"/>
              </a:rPr>
              <a:t> </a:t>
            </a:r>
            <a:r>
              <a:rPr dirty="0" sz="2600" spc="-80" b="0">
                <a:latin typeface="Verdana"/>
                <a:cs typeface="Verdana"/>
              </a:rPr>
              <a:t>our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-5" b="0">
                <a:latin typeface="Verdana"/>
                <a:cs typeface="Verdana"/>
              </a:rPr>
              <a:t>model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-60" b="0">
                <a:latin typeface="Verdana"/>
                <a:cs typeface="Verdana"/>
              </a:rPr>
              <a:t>pipeline.</a:t>
            </a:r>
            <a:r>
              <a:rPr dirty="0" sz="2600" spc="-130" b="0">
                <a:latin typeface="Verdana"/>
                <a:cs typeface="Verdana"/>
              </a:rPr>
              <a:t> </a:t>
            </a:r>
            <a:r>
              <a:rPr dirty="0" sz="2600" spc="-300" b="0">
                <a:latin typeface="Verdana"/>
                <a:cs typeface="Verdana"/>
              </a:rPr>
              <a:t>In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-70" b="0">
                <a:latin typeface="Verdana"/>
                <a:cs typeface="Verdana"/>
              </a:rPr>
              <a:t>this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-50" b="0">
                <a:latin typeface="Verdana"/>
                <a:cs typeface="Verdana"/>
              </a:rPr>
              <a:t>pipeline,</a:t>
            </a:r>
            <a:r>
              <a:rPr dirty="0" sz="2600" spc="-130" b="0">
                <a:latin typeface="Verdana"/>
                <a:cs typeface="Verdana"/>
              </a:rPr>
              <a:t> </a:t>
            </a:r>
            <a:r>
              <a:rPr dirty="0" sz="2600" spc="40" b="0">
                <a:latin typeface="Verdana"/>
                <a:cs typeface="Verdana"/>
              </a:rPr>
              <a:t>we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-35" b="0">
                <a:latin typeface="Verdana"/>
                <a:cs typeface="Verdana"/>
              </a:rPr>
              <a:t>will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5" b="0">
                <a:latin typeface="Verdana"/>
                <a:cs typeface="Verdana"/>
              </a:rPr>
              <a:t>use</a:t>
            </a:r>
            <a:r>
              <a:rPr dirty="0" sz="2600" spc="-130" b="0">
                <a:latin typeface="Verdana"/>
                <a:cs typeface="Verdana"/>
              </a:rPr>
              <a:t> </a:t>
            </a:r>
            <a:r>
              <a:rPr dirty="0" sz="2600" spc="30" b="0">
                <a:latin typeface="Verdana"/>
                <a:cs typeface="Verdana"/>
              </a:rPr>
              <a:t>SMOTE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-5" b="0">
                <a:latin typeface="Verdana"/>
                <a:cs typeface="Verdana"/>
              </a:rPr>
              <a:t>to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-75" b="0">
                <a:latin typeface="Verdana"/>
                <a:cs typeface="Verdana"/>
              </a:rPr>
              <a:t>handling</a:t>
            </a:r>
            <a:r>
              <a:rPr dirty="0" sz="2600" spc="-130" b="0">
                <a:latin typeface="Verdana"/>
                <a:cs typeface="Verdana"/>
              </a:rPr>
              <a:t> </a:t>
            </a:r>
            <a:r>
              <a:rPr dirty="0" sz="2600" spc="-30" b="0">
                <a:latin typeface="Verdana"/>
                <a:cs typeface="Verdana"/>
              </a:rPr>
              <a:t>imbalanced</a:t>
            </a:r>
            <a:r>
              <a:rPr dirty="0" sz="2600" spc="-135" b="0">
                <a:latin typeface="Verdana"/>
                <a:cs typeface="Verdana"/>
              </a:rPr>
              <a:t> </a:t>
            </a:r>
            <a:r>
              <a:rPr dirty="0" sz="2600" spc="-140" b="0">
                <a:latin typeface="Verdana"/>
                <a:cs typeface="Verdana"/>
              </a:rPr>
              <a:t>in </a:t>
            </a:r>
            <a:r>
              <a:rPr dirty="0" sz="2600" spc="-900" b="0">
                <a:latin typeface="Verdana"/>
                <a:cs typeface="Verdana"/>
              </a:rPr>
              <a:t> </a:t>
            </a:r>
            <a:r>
              <a:rPr dirty="0" sz="2600" spc="-80" b="0">
                <a:latin typeface="Verdana"/>
                <a:cs typeface="Verdana"/>
              </a:rPr>
              <a:t>our </a:t>
            </a:r>
            <a:r>
              <a:rPr dirty="0" sz="2600" spc="-90" b="0">
                <a:latin typeface="Verdana"/>
                <a:cs typeface="Verdana"/>
              </a:rPr>
              <a:t>data, </a:t>
            </a:r>
            <a:r>
              <a:rPr dirty="0" sz="2600" spc="-80" b="0">
                <a:latin typeface="Verdana"/>
                <a:cs typeface="Verdana"/>
              </a:rPr>
              <a:t>normalization </a:t>
            </a:r>
            <a:r>
              <a:rPr dirty="0" sz="2600" spc="-5" b="0">
                <a:latin typeface="Verdana"/>
                <a:cs typeface="Verdana"/>
              </a:rPr>
              <a:t>to </a:t>
            </a:r>
            <a:r>
              <a:rPr dirty="0" sz="2600" spc="-75" b="0">
                <a:latin typeface="Verdana"/>
                <a:cs typeface="Verdana"/>
              </a:rPr>
              <a:t>make </a:t>
            </a:r>
            <a:r>
              <a:rPr dirty="0" sz="2600" spc="-80" b="0">
                <a:latin typeface="Verdana"/>
                <a:cs typeface="Verdana"/>
              </a:rPr>
              <a:t>our </a:t>
            </a:r>
            <a:r>
              <a:rPr dirty="0" sz="2600" spc="-55" b="0">
                <a:latin typeface="Verdana"/>
                <a:cs typeface="Verdana"/>
              </a:rPr>
              <a:t>data more </a:t>
            </a:r>
            <a:r>
              <a:rPr dirty="0" sz="2600" spc="-80" b="0">
                <a:latin typeface="Verdana"/>
                <a:cs typeface="Verdana"/>
              </a:rPr>
              <a:t>normalize, </a:t>
            </a:r>
            <a:r>
              <a:rPr dirty="0" sz="2600" spc="80" b="0">
                <a:latin typeface="Verdana"/>
                <a:cs typeface="Verdana"/>
              </a:rPr>
              <a:t>PCA </a:t>
            </a:r>
            <a:r>
              <a:rPr dirty="0" sz="2600" spc="-5" b="0">
                <a:latin typeface="Verdana"/>
                <a:cs typeface="Verdana"/>
              </a:rPr>
              <a:t>to </a:t>
            </a:r>
            <a:r>
              <a:rPr dirty="0" sz="2600" spc="50" b="0">
                <a:latin typeface="Verdana"/>
                <a:cs typeface="Verdana"/>
              </a:rPr>
              <a:t>do </a:t>
            </a:r>
            <a:r>
              <a:rPr dirty="0" sz="2600" spc="-65" b="0">
                <a:latin typeface="Verdana"/>
                <a:cs typeface="Verdana"/>
              </a:rPr>
              <a:t>dimensionality </a:t>
            </a:r>
            <a:r>
              <a:rPr dirty="0" sz="2600" spc="-55" b="0">
                <a:latin typeface="Verdana"/>
                <a:cs typeface="Verdana"/>
              </a:rPr>
              <a:t>reduction, </a:t>
            </a:r>
            <a:r>
              <a:rPr dirty="0" sz="2600" spc="-65" b="0">
                <a:latin typeface="Verdana"/>
                <a:cs typeface="Verdana"/>
              </a:rPr>
              <a:t>and </a:t>
            </a:r>
            <a:r>
              <a:rPr dirty="0" sz="2600" spc="-60" b="0">
                <a:latin typeface="Verdana"/>
                <a:cs typeface="Verdana"/>
              </a:rPr>
              <a:t> </a:t>
            </a:r>
            <a:r>
              <a:rPr dirty="0" sz="2600" spc="30" b="0">
                <a:latin typeface="Verdana"/>
                <a:cs typeface="Verdana"/>
              </a:rPr>
              <a:t>XGBoost</a:t>
            </a:r>
            <a:r>
              <a:rPr dirty="0" sz="2600" spc="-195" b="0">
                <a:latin typeface="Verdana"/>
                <a:cs typeface="Verdana"/>
              </a:rPr>
              <a:t> </a:t>
            </a:r>
            <a:r>
              <a:rPr dirty="0" sz="2600" spc="-5" b="0">
                <a:latin typeface="Verdana"/>
                <a:cs typeface="Verdana"/>
              </a:rPr>
              <a:t>classifier</a:t>
            </a:r>
            <a:r>
              <a:rPr dirty="0" sz="2600" spc="-190" b="0">
                <a:latin typeface="Verdana"/>
                <a:cs typeface="Verdana"/>
              </a:rPr>
              <a:t> </a:t>
            </a:r>
            <a:r>
              <a:rPr dirty="0" sz="2600" spc="10" b="0">
                <a:latin typeface="Verdana"/>
                <a:cs typeface="Verdana"/>
              </a:rPr>
              <a:t>as</a:t>
            </a:r>
            <a:r>
              <a:rPr dirty="0" sz="2600" spc="-190" b="0">
                <a:latin typeface="Verdana"/>
                <a:cs typeface="Verdana"/>
              </a:rPr>
              <a:t> </a:t>
            </a:r>
            <a:r>
              <a:rPr dirty="0" sz="2600" spc="-80" b="0">
                <a:latin typeface="Verdana"/>
                <a:cs typeface="Verdana"/>
              </a:rPr>
              <a:t>our</a:t>
            </a:r>
            <a:r>
              <a:rPr dirty="0" sz="2600" spc="-190" b="0">
                <a:latin typeface="Verdana"/>
                <a:cs typeface="Verdana"/>
              </a:rPr>
              <a:t> </a:t>
            </a:r>
            <a:r>
              <a:rPr dirty="0" sz="2600" spc="-35" b="0">
                <a:latin typeface="Verdana"/>
                <a:cs typeface="Verdana"/>
              </a:rPr>
              <a:t>classifier.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4949" y="2945245"/>
            <a:ext cx="8162925" cy="2792095"/>
          </a:xfrm>
          <a:prstGeom prst="rect"/>
        </p:spPr>
        <p:txBody>
          <a:bodyPr wrap="square" lIns="0" tIns="5562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80"/>
              </a:spcBef>
            </a:pPr>
            <a:r>
              <a:rPr dirty="0" spc="1115">
                <a:solidFill>
                  <a:srgbClr val="000000"/>
                </a:solidFill>
              </a:rPr>
              <a:t>03</a:t>
            </a:r>
          </a:p>
          <a:p>
            <a:pPr algn="ctr">
              <a:lnSpc>
                <a:spcPct val="100000"/>
              </a:lnSpc>
              <a:spcBef>
                <a:spcPts val="1900"/>
              </a:spcBef>
            </a:pPr>
            <a:r>
              <a:rPr dirty="0" sz="4000" spc="140">
                <a:solidFill>
                  <a:srgbClr val="000000"/>
                </a:solidFill>
                <a:latin typeface="Lucida Console"/>
                <a:cs typeface="Lucida Console"/>
              </a:rPr>
              <a:t>Evaluation</a:t>
            </a:r>
            <a:r>
              <a:rPr dirty="0" sz="4000" spc="260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  <a:r>
              <a:rPr dirty="0" sz="4000" spc="35">
                <a:solidFill>
                  <a:srgbClr val="000000"/>
                </a:solidFill>
                <a:latin typeface="Lucida Console"/>
                <a:cs typeface="Lucida Console"/>
              </a:rPr>
              <a:t>&amp;</a:t>
            </a:r>
            <a:r>
              <a:rPr dirty="0" sz="4000" spc="265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  <a:r>
              <a:rPr dirty="0" sz="4000" spc="130">
                <a:solidFill>
                  <a:srgbClr val="000000"/>
                </a:solidFill>
                <a:latin typeface="Lucida Console"/>
                <a:cs typeface="Lucida Console"/>
              </a:rPr>
              <a:t>Saving</a:t>
            </a:r>
            <a:r>
              <a:rPr dirty="0" sz="4000" spc="260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  <a:r>
              <a:rPr dirty="0" sz="4000" spc="125">
                <a:solidFill>
                  <a:srgbClr val="000000"/>
                </a:solidFill>
                <a:latin typeface="Lucida Console"/>
                <a:cs typeface="Lucida Console"/>
              </a:rPr>
              <a:t>Model</a:t>
            </a:r>
            <a:endParaRPr sz="4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3429" y="4393987"/>
            <a:ext cx="2791460" cy="0"/>
          </a:xfrm>
          <a:custGeom>
            <a:avLst/>
            <a:gdLst/>
            <a:ahLst/>
            <a:cxnLst/>
            <a:rect l="l" t="t" r="r" b="b"/>
            <a:pathLst>
              <a:path w="2791460" h="0">
                <a:moveTo>
                  <a:pt x="279086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8256" y="5836474"/>
            <a:ext cx="9534524" cy="16287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687" y="743857"/>
            <a:ext cx="14568169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75">
                <a:solidFill>
                  <a:srgbClr val="000000"/>
                </a:solidFill>
              </a:rPr>
              <a:t>E</a:t>
            </a:r>
            <a:r>
              <a:rPr dirty="0" spc="725">
                <a:solidFill>
                  <a:srgbClr val="000000"/>
                </a:solidFill>
              </a:rPr>
              <a:t>v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200">
                <a:solidFill>
                  <a:srgbClr val="000000"/>
                </a:solidFill>
              </a:rPr>
              <a:t>l</a:t>
            </a:r>
            <a:r>
              <a:rPr dirty="0" spc="560">
                <a:solidFill>
                  <a:srgbClr val="000000"/>
                </a:solidFill>
              </a:rPr>
              <a:t>u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925">
                <a:solidFill>
                  <a:srgbClr val="000000"/>
                </a:solidFill>
              </a:rPr>
              <a:t>&amp;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905">
                <a:solidFill>
                  <a:srgbClr val="000000"/>
                </a:solidFill>
              </a:rPr>
              <a:t>S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725">
                <a:solidFill>
                  <a:srgbClr val="000000"/>
                </a:solidFill>
              </a:rPr>
              <a:t>v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1045">
                <a:solidFill>
                  <a:srgbClr val="000000"/>
                </a:solidFill>
              </a:rPr>
              <a:t>M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575">
                <a:solidFill>
                  <a:srgbClr val="000000"/>
                </a:solidFill>
              </a:rPr>
              <a:t>d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20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000" y="3626582"/>
            <a:ext cx="16250919" cy="2041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409" b="1">
                <a:latin typeface="Trebuchet MS"/>
                <a:cs typeface="Trebuchet MS"/>
              </a:rPr>
              <a:t>Evaluation</a:t>
            </a:r>
            <a:endParaRPr sz="3400">
              <a:latin typeface="Trebuchet MS"/>
              <a:cs typeface="Trebuchet MS"/>
            </a:endParaRPr>
          </a:p>
          <a:p>
            <a:pPr marL="12700" marR="5080">
              <a:lnSpc>
                <a:spcPct val="129800"/>
              </a:lnSpc>
              <a:spcBef>
                <a:spcPts val="3690"/>
              </a:spcBef>
            </a:pPr>
            <a:r>
              <a:rPr dirty="0" sz="2600" spc="-90">
                <a:latin typeface="Verdana"/>
                <a:cs typeface="Verdana"/>
              </a:rPr>
              <a:t>Next,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40">
                <a:latin typeface="Verdana"/>
                <a:cs typeface="Verdana"/>
              </a:rPr>
              <a:t>we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will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50">
                <a:latin typeface="Verdana"/>
                <a:cs typeface="Verdana"/>
              </a:rPr>
              <a:t>do</a:t>
            </a:r>
            <a:r>
              <a:rPr dirty="0" sz="2600" spc="180">
                <a:latin typeface="Verdana"/>
                <a:cs typeface="Verdana"/>
              </a:rPr>
              <a:t> </a:t>
            </a:r>
            <a:r>
              <a:rPr dirty="0" sz="2600" spc="-70">
                <a:latin typeface="Verdana"/>
                <a:cs typeface="Verdana"/>
              </a:rPr>
              <a:t>evaluation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-65">
                <a:latin typeface="Verdana"/>
                <a:cs typeface="Verdana"/>
              </a:rPr>
              <a:t>using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55">
                <a:latin typeface="Verdana"/>
                <a:cs typeface="Verdana"/>
              </a:rPr>
              <a:t>cross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-100">
                <a:latin typeface="Verdana"/>
                <a:cs typeface="Verdana"/>
              </a:rPr>
              <a:t>validation.</a:t>
            </a:r>
            <a:r>
              <a:rPr dirty="0" sz="2600" spc="180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For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-55">
                <a:latin typeface="Verdana"/>
                <a:cs typeface="Verdana"/>
              </a:rPr>
              <a:t>the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-50">
                <a:latin typeface="Verdana"/>
                <a:cs typeface="Verdana"/>
              </a:rPr>
              <a:t>configuration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-245">
                <a:latin typeface="Verdana"/>
                <a:cs typeface="Verdana"/>
              </a:rPr>
              <a:t>,</a:t>
            </a:r>
            <a:r>
              <a:rPr dirty="0" sz="2600" spc="180">
                <a:latin typeface="Verdana"/>
                <a:cs typeface="Verdana"/>
              </a:rPr>
              <a:t> </a:t>
            </a:r>
            <a:r>
              <a:rPr dirty="0" sz="2600" spc="40">
                <a:latin typeface="Verdana"/>
                <a:cs typeface="Verdana"/>
              </a:rPr>
              <a:t>we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-5">
                <a:latin typeface="Verdana"/>
                <a:cs typeface="Verdana"/>
              </a:rPr>
              <a:t>can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85">
                <a:latin typeface="Verdana"/>
                <a:cs typeface="Verdana"/>
              </a:rPr>
              <a:t>see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on</a:t>
            </a:r>
            <a:r>
              <a:rPr dirty="0" sz="2600" spc="180">
                <a:latin typeface="Verdana"/>
                <a:cs typeface="Verdana"/>
              </a:rPr>
              <a:t> </a:t>
            </a:r>
            <a:r>
              <a:rPr dirty="0" sz="2600" spc="-55">
                <a:latin typeface="Verdana"/>
                <a:cs typeface="Verdana"/>
              </a:rPr>
              <a:t>the</a:t>
            </a:r>
            <a:r>
              <a:rPr dirty="0" sz="2600" spc="175">
                <a:latin typeface="Verdana"/>
                <a:cs typeface="Verdana"/>
              </a:rPr>
              <a:t> </a:t>
            </a:r>
            <a:r>
              <a:rPr dirty="0" sz="2600" spc="95">
                <a:latin typeface="Verdana"/>
                <a:cs typeface="Verdana"/>
              </a:rPr>
              <a:t>code </a:t>
            </a:r>
            <a:r>
              <a:rPr dirty="0" sz="2600" spc="-900">
                <a:latin typeface="Verdana"/>
                <a:cs typeface="Verdana"/>
              </a:rPr>
              <a:t> </a:t>
            </a:r>
            <a:r>
              <a:rPr dirty="0" sz="2600" spc="-25">
                <a:latin typeface="Verdana"/>
                <a:cs typeface="Verdana"/>
              </a:rPr>
              <a:t>below.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25" y="7904074"/>
            <a:ext cx="16252190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100"/>
              </a:spcBef>
            </a:pPr>
            <a:r>
              <a:rPr dirty="0" sz="2600" spc="-60">
                <a:latin typeface="Verdana"/>
                <a:cs typeface="Verdana"/>
              </a:rPr>
              <a:t>From</a:t>
            </a:r>
            <a:r>
              <a:rPr dirty="0" sz="2600" spc="50">
                <a:latin typeface="Verdana"/>
                <a:cs typeface="Verdana"/>
              </a:rPr>
              <a:t> </a:t>
            </a:r>
            <a:r>
              <a:rPr dirty="0" sz="2600" spc="-80">
                <a:latin typeface="Verdana"/>
                <a:cs typeface="Verdana"/>
              </a:rPr>
              <a:t>our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-5">
                <a:latin typeface="Verdana"/>
                <a:cs typeface="Verdana"/>
              </a:rPr>
              <a:t>model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40">
                <a:latin typeface="Verdana"/>
                <a:cs typeface="Verdana"/>
              </a:rPr>
              <a:t>we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5">
                <a:latin typeface="Verdana"/>
                <a:cs typeface="Verdana"/>
              </a:rPr>
              <a:t>got</a:t>
            </a:r>
            <a:r>
              <a:rPr dirty="0" sz="2600" spc="50">
                <a:latin typeface="Verdana"/>
                <a:cs typeface="Verdana"/>
              </a:rPr>
              <a:t> </a:t>
            </a:r>
            <a:r>
              <a:rPr dirty="0" sz="2600" spc="5">
                <a:latin typeface="Verdana"/>
                <a:cs typeface="Verdana"/>
              </a:rPr>
              <a:t>accuracy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-55">
                <a:latin typeface="Verdana"/>
                <a:cs typeface="Verdana"/>
              </a:rPr>
              <a:t>0.82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-45">
                <a:latin typeface="Verdana"/>
                <a:cs typeface="Verdana"/>
              </a:rPr>
              <a:t>or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-235">
                <a:latin typeface="Verdana"/>
                <a:cs typeface="Verdana"/>
              </a:rPr>
              <a:t>82%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-45">
                <a:latin typeface="Verdana"/>
                <a:cs typeface="Verdana"/>
              </a:rPr>
              <a:t>which</a:t>
            </a:r>
            <a:r>
              <a:rPr dirty="0" sz="2600" spc="50">
                <a:latin typeface="Verdana"/>
                <a:cs typeface="Verdana"/>
              </a:rPr>
              <a:t> </a:t>
            </a:r>
            <a:r>
              <a:rPr dirty="0" sz="2600" spc="-20">
                <a:latin typeface="Verdana"/>
                <a:cs typeface="Verdana"/>
              </a:rPr>
              <a:t>is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-55">
                <a:latin typeface="Verdana"/>
                <a:cs typeface="Verdana"/>
              </a:rPr>
              <a:t>quite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50">
                <a:latin typeface="Verdana"/>
                <a:cs typeface="Verdana"/>
              </a:rPr>
              <a:t>good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-70">
                <a:latin typeface="Verdana"/>
                <a:cs typeface="Verdana"/>
              </a:rPr>
              <a:t>but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-5">
                <a:latin typeface="Verdana"/>
                <a:cs typeface="Verdana"/>
              </a:rPr>
              <a:t>can</a:t>
            </a:r>
            <a:r>
              <a:rPr dirty="0" sz="2600" spc="50">
                <a:latin typeface="Verdana"/>
                <a:cs typeface="Verdana"/>
              </a:rPr>
              <a:t> </a:t>
            </a:r>
            <a:r>
              <a:rPr dirty="0" sz="2600" spc="55">
                <a:latin typeface="Verdana"/>
                <a:cs typeface="Verdana"/>
              </a:rPr>
              <a:t>be </a:t>
            </a:r>
            <a:r>
              <a:rPr dirty="0" sz="2600" spc="-75">
                <a:latin typeface="Verdana"/>
                <a:cs typeface="Verdana"/>
              </a:rPr>
              <a:t>improve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-30">
                <a:latin typeface="Verdana"/>
                <a:cs typeface="Verdana"/>
              </a:rPr>
              <a:t>for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-55">
                <a:latin typeface="Verdana"/>
                <a:cs typeface="Verdana"/>
              </a:rPr>
              <a:t>the</a:t>
            </a:r>
            <a:r>
              <a:rPr dirty="0" sz="2600" spc="55">
                <a:latin typeface="Verdana"/>
                <a:cs typeface="Verdana"/>
              </a:rPr>
              <a:t> </a:t>
            </a:r>
            <a:r>
              <a:rPr dirty="0" sz="2600" spc="-70">
                <a:latin typeface="Verdana"/>
                <a:cs typeface="Verdana"/>
              </a:rPr>
              <a:t>next </a:t>
            </a:r>
            <a:r>
              <a:rPr dirty="0" sz="2600" spc="-900">
                <a:latin typeface="Verdana"/>
                <a:cs typeface="Verdana"/>
              </a:rPr>
              <a:t> </a:t>
            </a:r>
            <a:r>
              <a:rPr dirty="0" sz="2600" spc="-95">
                <a:latin typeface="Verdana"/>
                <a:cs typeface="Verdana"/>
              </a:rPr>
              <a:t>iteration,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3429" y="4393986"/>
            <a:ext cx="2791460" cy="0"/>
          </a:xfrm>
          <a:custGeom>
            <a:avLst/>
            <a:gdLst/>
            <a:ahLst/>
            <a:cxnLst/>
            <a:rect l="l" t="t" r="r" b="b"/>
            <a:pathLst>
              <a:path w="2791460" h="0">
                <a:moveTo>
                  <a:pt x="279086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9055" y="5625446"/>
            <a:ext cx="6086474" cy="22193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14568169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75">
                <a:solidFill>
                  <a:srgbClr val="000000"/>
                </a:solidFill>
              </a:rPr>
              <a:t>E</a:t>
            </a:r>
            <a:r>
              <a:rPr dirty="0" spc="725">
                <a:solidFill>
                  <a:srgbClr val="000000"/>
                </a:solidFill>
              </a:rPr>
              <a:t>v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200">
                <a:solidFill>
                  <a:srgbClr val="000000"/>
                </a:solidFill>
              </a:rPr>
              <a:t>l</a:t>
            </a:r>
            <a:r>
              <a:rPr dirty="0" spc="560">
                <a:solidFill>
                  <a:srgbClr val="000000"/>
                </a:solidFill>
              </a:rPr>
              <a:t>u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925">
                <a:solidFill>
                  <a:srgbClr val="000000"/>
                </a:solidFill>
              </a:rPr>
              <a:t>&amp;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905">
                <a:solidFill>
                  <a:srgbClr val="000000"/>
                </a:solidFill>
              </a:rPr>
              <a:t>S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725">
                <a:solidFill>
                  <a:srgbClr val="000000"/>
                </a:solidFill>
              </a:rPr>
              <a:t>v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1045">
                <a:solidFill>
                  <a:srgbClr val="000000"/>
                </a:solidFill>
              </a:rPr>
              <a:t>M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575">
                <a:solidFill>
                  <a:srgbClr val="000000"/>
                </a:solidFill>
              </a:rPr>
              <a:t>d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20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000" y="3626582"/>
            <a:ext cx="11328400" cy="152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3500" algn="l"/>
              </a:tabLst>
            </a:pPr>
            <a:r>
              <a:rPr dirty="0" sz="3400" spc="250" b="1">
                <a:latin typeface="Trebuchet MS"/>
                <a:cs typeface="Trebuchet MS"/>
              </a:rPr>
              <a:t>Save	</a:t>
            </a:r>
            <a:r>
              <a:rPr dirty="0" sz="3400" spc="195" b="1">
                <a:latin typeface="Trebuchet MS"/>
                <a:cs typeface="Trebuchet MS"/>
              </a:rPr>
              <a:t>Model</a:t>
            </a:r>
            <a:endParaRPr sz="3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600" spc="-40">
                <a:latin typeface="Verdana"/>
                <a:cs typeface="Verdana"/>
              </a:rPr>
              <a:t>Last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70">
                <a:latin typeface="Verdana"/>
                <a:cs typeface="Verdana"/>
              </a:rPr>
              <a:t>but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55">
                <a:latin typeface="Verdana"/>
                <a:cs typeface="Verdana"/>
              </a:rPr>
              <a:t>not</a:t>
            </a:r>
            <a:r>
              <a:rPr dirty="0" sz="2600" spc="-185">
                <a:latin typeface="Verdana"/>
                <a:cs typeface="Verdana"/>
              </a:rPr>
              <a:t> </a:t>
            </a:r>
            <a:r>
              <a:rPr dirty="0" sz="2600" spc="-40">
                <a:latin typeface="Verdana"/>
                <a:cs typeface="Verdana"/>
              </a:rPr>
              <a:t>least,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40">
                <a:latin typeface="Verdana"/>
                <a:cs typeface="Verdana"/>
              </a:rPr>
              <a:t>we</a:t>
            </a:r>
            <a:r>
              <a:rPr dirty="0" sz="2600" spc="-185">
                <a:latin typeface="Verdana"/>
                <a:cs typeface="Verdana"/>
              </a:rPr>
              <a:t> </a:t>
            </a:r>
            <a:r>
              <a:rPr dirty="0" sz="2600" spc="-25">
                <a:latin typeface="Verdana"/>
                <a:cs typeface="Verdana"/>
              </a:rPr>
              <a:t>save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80">
                <a:latin typeface="Verdana"/>
                <a:cs typeface="Verdana"/>
              </a:rPr>
              <a:t>our</a:t>
            </a:r>
            <a:r>
              <a:rPr dirty="0" sz="2600" spc="-185">
                <a:latin typeface="Verdana"/>
                <a:cs typeface="Verdana"/>
              </a:rPr>
              <a:t> </a:t>
            </a:r>
            <a:r>
              <a:rPr dirty="0" sz="2600" spc="-5">
                <a:latin typeface="Verdana"/>
                <a:cs typeface="Verdana"/>
              </a:rPr>
              <a:t>model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85">
                <a:latin typeface="Verdana"/>
                <a:cs typeface="Verdana"/>
              </a:rPr>
              <a:t>so</a:t>
            </a:r>
            <a:r>
              <a:rPr dirty="0" sz="2600" spc="-185">
                <a:latin typeface="Verdana"/>
                <a:cs typeface="Verdana"/>
              </a:rPr>
              <a:t> </a:t>
            </a:r>
            <a:r>
              <a:rPr dirty="0" sz="2600" spc="40">
                <a:latin typeface="Verdana"/>
                <a:cs typeface="Verdana"/>
              </a:rPr>
              <a:t>we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5">
                <a:latin typeface="Verdana"/>
                <a:cs typeface="Verdana"/>
              </a:rPr>
              <a:t>can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5">
                <a:latin typeface="Verdana"/>
                <a:cs typeface="Verdana"/>
              </a:rPr>
              <a:t>use</a:t>
            </a:r>
            <a:r>
              <a:rPr dirty="0" sz="2600" spc="-185">
                <a:latin typeface="Verdana"/>
                <a:cs typeface="Verdana"/>
              </a:rPr>
              <a:t> </a:t>
            </a:r>
            <a:r>
              <a:rPr dirty="0" sz="2600" spc="-110">
                <a:latin typeface="Verdana"/>
                <a:cs typeface="Verdana"/>
              </a:rPr>
              <a:t>it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80">
                <a:latin typeface="Verdana"/>
                <a:cs typeface="Verdana"/>
              </a:rPr>
              <a:t>again</a:t>
            </a:r>
            <a:r>
              <a:rPr dirty="0" sz="2600" spc="-185">
                <a:latin typeface="Verdana"/>
                <a:cs typeface="Verdana"/>
              </a:rPr>
              <a:t> </a:t>
            </a:r>
            <a:r>
              <a:rPr dirty="0" sz="2600" spc="-70">
                <a:latin typeface="Verdana"/>
                <a:cs typeface="Verdana"/>
              </a:rPr>
              <a:t>next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135">
                <a:latin typeface="Verdana"/>
                <a:cs typeface="Verdana"/>
              </a:rPr>
              <a:t>time.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511" y="3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3122" y="3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93734" y="3"/>
            <a:ext cx="28575" cy="473075"/>
          </a:xfrm>
          <a:custGeom>
            <a:avLst/>
            <a:gdLst/>
            <a:ahLst/>
            <a:cxnLst/>
            <a:rect l="l" t="t" r="r" b="b"/>
            <a:pathLst>
              <a:path w="28575" h="473075">
                <a:moveTo>
                  <a:pt x="28367" y="472511"/>
                </a:moveTo>
                <a:lnTo>
                  <a:pt x="0" y="472511"/>
                </a:lnTo>
                <a:lnTo>
                  <a:pt x="0" y="0"/>
                </a:lnTo>
                <a:lnTo>
                  <a:pt x="28367" y="0"/>
                </a:lnTo>
                <a:lnTo>
                  <a:pt x="28367" y="4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sp>
          <p:nvSpPr>
            <p:cNvPr id="6" name="object 6"/>
            <p:cNvSpPr/>
            <p:nvPr/>
          </p:nvSpPr>
          <p:spPr>
            <a:xfrm>
              <a:off x="0" y="11"/>
              <a:ext cx="2529205" cy="9224010"/>
            </a:xfrm>
            <a:custGeom>
              <a:avLst/>
              <a:gdLst/>
              <a:ahLst/>
              <a:cxnLst/>
              <a:rect l="l" t="t" r="r" b="b"/>
              <a:pathLst>
                <a:path w="2529205" h="9224010">
                  <a:moveTo>
                    <a:pt x="2529128" y="472503"/>
                  </a:moveTo>
                  <a:lnTo>
                    <a:pt x="2032711" y="472503"/>
                  </a:lnTo>
                  <a:lnTo>
                    <a:pt x="2032711" y="0"/>
                  </a:lnTo>
                  <a:lnTo>
                    <a:pt x="2004339" y="0"/>
                  </a:lnTo>
                  <a:lnTo>
                    <a:pt x="2004339" y="472503"/>
                  </a:lnTo>
                  <a:lnTo>
                    <a:pt x="983119" y="472503"/>
                  </a:lnTo>
                  <a:lnTo>
                    <a:pt x="983119" y="500875"/>
                  </a:lnTo>
                  <a:lnTo>
                    <a:pt x="983119" y="9195448"/>
                  </a:lnTo>
                  <a:lnTo>
                    <a:pt x="500875" y="9195448"/>
                  </a:lnTo>
                  <a:lnTo>
                    <a:pt x="500875" y="8713203"/>
                  </a:lnTo>
                  <a:lnTo>
                    <a:pt x="983119" y="8713203"/>
                  </a:lnTo>
                  <a:lnTo>
                    <a:pt x="983119" y="8684844"/>
                  </a:lnTo>
                  <a:lnTo>
                    <a:pt x="500875" y="8684844"/>
                  </a:lnTo>
                  <a:lnTo>
                    <a:pt x="500875" y="8202600"/>
                  </a:lnTo>
                  <a:lnTo>
                    <a:pt x="983119" y="8202600"/>
                  </a:lnTo>
                  <a:lnTo>
                    <a:pt x="983119" y="8174228"/>
                  </a:lnTo>
                  <a:lnTo>
                    <a:pt x="500875" y="8174228"/>
                  </a:lnTo>
                  <a:lnTo>
                    <a:pt x="500875" y="7691983"/>
                  </a:lnTo>
                  <a:lnTo>
                    <a:pt x="983119" y="7691983"/>
                  </a:lnTo>
                  <a:lnTo>
                    <a:pt x="983119" y="7663612"/>
                  </a:lnTo>
                  <a:lnTo>
                    <a:pt x="500875" y="7663612"/>
                  </a:lnTo>
                  <a:lnTo>
                    <a:pt x="500875" y="7167194"/>
                  </a:lnTo>
                  <a:lnTo>
                    <a:pt x="983119" y="7167194"/>
                  </a:lnTo>
                  <a:lnTo>
                    <a:pt x="983119" y="7138822"/>
                  </a:lnTo>
                  <a:lnTo>
                    <a:pt x="500875" y="7138822"/>
                  </a:lnTo>
                  <a:lnTo>
                    <a:pt x="500875" y="6656578"/>
                  </a:lnTo>
                  <a:lnTo>
                    <a:pt x="983119" y="6656578"/>
                  </a:lnTo>
                  <a:lnTo>
                    <a:pt x="983119" y="6628206"/>
                  </a:lnTo>
                  <a:lnTo>
                    <a:pt x="500875" y="6628206"/>
                  </a:lnTo>
                  <a:lnTo>
                    <a:pt x="500875" y="6145962"/>
                  </a:lnTo>
                  <a:lnTo>
                    <a:pt x="983119" y="6145962"/>
                  </a:lnTo>
                  <a:lnTo>
                    <a:pt x="983119" y="6117602"/>
                  </a:lnTo>
                  <a:lnTo>
                    <a:pt x="500875" y="6117602"/>
                  </a:lnTo>
                  <a:lnTo>
                    <a:pt x="500875" y="5635358"/>
                  </a:lnTo>
                  <a:lnTo>
                    <a:pt x="983119" y="5635358"/>
                  </a:lnTo>
                  <a:lnTo>
                    <a:pt x="983119" y="5606986"/>
                  </a:lnTo>
                  <a:lnTo>
                    <a:pt x="500875" y="5606986"/>
                  </a:lnTo>
                  <a:lnTo>
                    <a:pt x="500875" y="5124742"/>
                  </a:lnTo>
                  <a:lnTo>
                    <a:pt x="983119" y="5124742"/>
                  </a:lnTo>
                  <a:lnTo>
                    <a:pt x="983119" y="5096383"/>
                  </a:lnTo>
                  <a:lnTo>
                    <a:pt x="500875" y="5096383"/>
                  </a:lnTo>
                  <a:lnTo>
                    <a:pt x="500875" y="4599952"/>
                  </a:lnTo>
                  <a:lnTo>
                    <a:pt x="983119" y="4599952"/>
                  </a:lnTo>
                  <a:lnTo>
                    <a:pt x="983119" y="4571581"/>
                  </a:lnTo>
                  <a:lnTo>
                    <a:pt x="500875" y="4571581"/>
                  </a:lnTo>
                  <a:lnTo>
                    <a:pt x="500875" y="4089336"/>
                  </a:lnTo>
                  <a:lnTo>
                    <a:pt x="983119" y="4089336"/>
                  </a:lnTo>
                  <a:lnTo>
                    <a:pt x="983119" y="4060977"/>
                  </a:lnTo>
                  <a:lnTo>
                    <a:pt x="500875" y="4060977"/>
                  </a:lnTo>
                  <a:lnTo>
                    <a:pt x="500875" y="3578733"/>
                  </a:lnTo>
                  <a:lnTo>
                    <a:pt x="983119" y="3578733"/>
                  </a:lnTo>
                  <a:lnTo>
                    <a:pt x="983119" y="3550361"/>
                  </a:lnTo>
                  <a:lnTo>
                    <a:pt x="500875" y="3550361"/>
                  </a:lnTo>
                  <a:lnTo>
                    <a:pt x="500875" y="3068116"/>
                  </a:lnTo>
                  <a:lnTo>
                    <a:pt x="983119" y="3068116"/>
                  </a:lnTo>
                  <a:lnTo>
                    <a:pt x="983119" y="3039745"/>
                  </a:lnTo>
                  <a:lnTo>
                    <a:pt x="500875" y="3039745"/>
                  </a:lnTo>
                  <a:lnTo>
                    <a:pt x="500875" y="2557500"/>
                  </a:lnTo>
                  <a:lnTo>
                    <a:pt x="983119" y="2557500"/>
                  </a:lnTo>
                  <a:lnTo>
                    <a:pt x="983119" y="2529141"/>
                  </a:lnTo>
                  <a:lnTo>
                    <a:pt x="500875" y="2529141"/>
                  </a:lnTo>
                  <a:lnTo>
                    <a:pt x="500875" y="2032711"/>
                  </a:lnTo>
                  <a:lnTo>
                    <a:pt x="983119" y="2032711"/>
                  </a:lnTo>
                  <a:lnTo>
                    <a:pt x="983119" y="2004339"/>
                  </a:lnTo>
                  <a:lnTo>
                    <a:pt x="500875" y="2004339"/>
                  </a:lnTo>
                  <a:lnTo>
                    <a:pt x="500875" y="1522095"/>
                  </a:lnTo>
                  <a:lnTo>
                    <a:pt x="983119" y="1522095"/>
                  </a:lnTo>
                  <a:lnTo>
                    <a:pt x="983119" y="1493735"/>
                  </a:lnTo>
                  <a:lnTo>
                    <a:pt x="500875" y="1493735"/>
                  </a:lnTo>
                  <a:lnTo>
                    <a:pt x="500875" y="1011491"/>
                  </a:lnTo>
                  <a:lnTo>
                    <a:pt x="983119" y="1011491"/>
                  </a:lnTo>
                  <a:lnTo>
                    <a:pt x="983119" y="983119"/>
                  </a:lnTo>
                  <a:lnTo>
                    <a:pt x="500875" y="983119"/>
                  </a:lnTo>
                  <a:lnTo>
                    <a:pt x="500875" y="500875"/>
                  </a:lnTo>
                  <a:lnTo>
                    <a:pt x="983119" y="500875"/>
                  </a:lnTo>
                  <a:lnTo>
                    <a:pt x="983119" y="472503"/>
                  </a:lnTo>
                  <a:lnTo>
                    <a:pt x="0" y="472503"/>
                  </a:lnTo>
                  <a:lnTo>
                    <a:pt x="0" y="500875"/>
                  </a:lnTo>
                  <a:lnTo>
                    <a:pt x="472503" y="500875"/>
                  </a:lnTo>
                  <a:lnTo>
                    <a:pt x="472503" y="983119"/>
                  </a:lnTo>
                  <a:lnTo>
                    <a:pt x="0" y="983119"/>
                  </a:lnTo>
                  <a:lnTo>
                    <a:pt x="0" y="1011491"/>
                  </a:lnTo>
                  <a:lnTo>
                    <a:pt x="472503" y="1011491"/>
                  </a:lnTo>
                  <a:lnTo>
                    <a:pt x="472503" y="1493735"/>
                  </a:lnTo>
                  <a:lnTo>
                    <a:pt x="0" y="1493735"/>
                  </a:lnTo>
                  <a:lnTo>
                    <a:pt x="0" y="1522095"/>
                  </a:lnTo>
                  <a:lnTo>
                    <a:pt x="472503" y="1522095"/>
                  </a:lnTo>
                  <a:lnTo>
                    <a:pt x="472503" y="2004339"/>
                  </a:lnTo>
                  <a:lnTo>
                    <a:pt x="0" y="2004339"/>
                  </a:lnTo>
                  <a:lnTo>
                    <a:pt x="0" y="2032711"/>
                  </a:lnTo>
                  <a:lnTo>
                    <a:pt x="472503" y="2032711"/>
                  </a:lnTo>
                  <a:lnTo>
                    <a:pt x="472503" y="2529141"/>
                  </a:lnTo>
                  <a:lnTo>
                    <a:pt x="0" y="2529141"/>
                  </a:lnTo>
                  <a:lnTo>
                    <a:pt x="0" y="2557500"/>
                  </a:lnTo>
                  <a:lnTo>
                    <a:pt x="472503" y="2557500"/>
                  </a:lnTo>
                  <a:lnTo>
                    <a:pt x="472503" y="3039745"/>
                  </a:lnTo>
                  <a:lnTo>
                    <a:pt x="0" y="3039745"/>
                  </a:lnTo>
                  <a:lnTo>
                    <a:pt x="0" y="3068116"/>
                  </a:lnTo>
                  <a:lnTo>
                    <a:pt x="472503" y="3068116"/>
                  </a:lnTo>
                  <a:lnTo>
                    <a:pt x="472503" y="3550361"/>
                  </a:lnTo>
                  <a:lnTo>
                    <a:pt x="0" y="3550361"/>
                  </a:lnTo>
                  <a:lnTo>
                    <a:pt x="0" y="3578733"/>
                  </a:lnTo>
                  <a:lnTo>
                    <a:pt x="472503" y="3578733"/>
                  </a:lnTo>
                  <a:lnTo>
                    <a:pt x="472503" y="4060977"/>
                  </a:lnTo>
                  <a:lnTo>
                    <a:pt x="0" y="4060977"/>
                  </a:lnTo>
                  <a:lnTo>
                    <a:pt x="0" y="4089336"/>
                  </a:lnTo>
                  <a:lnTo>
                    <a:pt x="472503" y="4089336"/>
                  </a:lnTo>
                  <a:lnTo>
                    <a:pt x="472503" y="4571581"/>
                  </a:lnTo>
                  <a:lnTo>
                    <a:pt x="0" y="4571581"/>
                  </a:lnTo>
                  <a:lnTo>
                    <a:pt x="0" y="4599952"/>
                  </a:lnTo>
                  <a:lnTo>
                    <a:pt x="472503" y="4599952"/>
                  </a:lnTo>
                  <a:lnTo>
                    <a:pt x="472503" y="5096383"/>
                  </a:lnTo>
                  <a:lnTo>
                    <a:pt x="0" y="5096383"/>
                  </a:lnTo>
                  <a:lnTo>
                    <a:pt x="0" y="5124742"/>
                  </a:lnTo>
                  <a:lnTo>
                    <a:pt x="472503" y="5124742"/>
                  </a:lnTo>
                  <a:lnTo>
                    <a:pt x="472503" y="5606986"/>
                  </a:lnTo>
                  <a:lnTo>
                    <a:pt x="0" y="5606986"/>
                  </a:lnTo>
                  <a:lnTo>
                    <a:pt x="0" y="5635358"/>
                  </a:lnTo>
                  <a:lnTo>
                    <a:pt x="472503" y="5635358"/>
                  </a:lnTo>
                  <a:lnTo>
                    <a:pt x="472503" y="6117602"/>
                  </a:lnTo>
                  <a:lnTo>
                    <a:pt x="0" y="6117602"/>
                  </a:lnTo>
                  <a:lnTo>
                    <a:pt x="0" y="6145962"/>
                  </a:lnTo>
                  <a:lnTo>
                    <a:pt x="472503" y="6145962"/>
                  </a:lnTo>
                  <a:lnTo>
                    <a:pt x="472503" y="6628206"/>
                  </a:lnTo>
                  <a:lnTo>
                    <a:pt x="0" y="6628206"/>
                  </a:lnTo>
                  <a:lnTo>
                    <a:pt x="0" y="6656578"/>
                  </a:lnTo>
                  <a:lnTo>
                    <a:pt x="472503" y="6656578"/>
                  </a:lnTo>
                  <a:lnTo>
                    <a:pt x="472503" y="7138822"/>
                  </a:lnTo>
                  <a:lnTo>
                    <a:pt x="0" y="7138822"/>
                  </a:lnTo>
                  <a:lnTo>
                    <a:pt x="0" y="7167194"/>
                  </a:lnTo>
                  <a:lnTo>
                    <a:pt x="472503" y="7167194"/>
                  </a:lnTo>
                  <a:lnTo>
                    <a:pt x="472503" y="7663612"/>
                  </a:lnTo>
                  <a:lnTo>
                    <a:pt x="0" y="7663612"/>
                  </a:lnTo>
                  <a:lnTo>
                    <a:pt x="0" y="7691983"/>
                  </a:lnTo>
                  <a:lnTo>
                    <a:pt x="472503" y="7691983"/>
                  </a:lnTo>
                  <a:lnTo>
                    <a:pt x="472503" y="8174228"/>
                  </a:lnTo>
                  <a:lnTo>
                    <a:pt x="0" y="8174228"/>
                  </a:lnTo>
                  <a:lnTo>
                    <a:pt x="0" y="8202600"/>
                  </a:lnTo>
                  <a:lnTo>
                    <a:pt x="472503" y="8202600"/>
                  </a:lnTo>
                  <a:lnTo>
                    <a:pt x="472503" y="8684844"/>
                  </a:lnTo>
                  <a:lnTo>
                    <a:pt x="0" y="8684844"/>
                  </a:lnTo>
                  <a:lnTo>
                    <a:pt x="0" y="8713203"/>
                  </a:lnTo>
                  <a:lnTo>
                    <a:pt x="472503" y="8713203"/>
                  </a:lnTo>
                  <a:lnTo>
                    <a:pt x="472503" y="9195448"/>
                  </a:lnTo>
                  <a:lnTo>
                    <a:pt x="0" y="9195448"/>
                  </a:lnTo>
                  <a:lnTo>
                    <a:pt x="0" y="9223819"/>
                  </a:lnTo>
                  <a:lnTo>
                    <a:pt x="1004887" y="9223819"/>
                  </a:lnTo>
                  <a:lnTo>
                    <a:pt x="1004887" y="9195448"/>
                  </a:lnTo>
                  <a:lnTo>
                    <a:pt x="1011478" y="9195448"/>
                  </a:lnTo>
                  <a:lnTo>
                    <a:pt x="1011478" y="8749614"/>
                  </a:lnTo>
                  <a:lnTo>
                    <a:pt x="1011478" y="8713203"/>
                  </a:lnTo>
                  <a:lnTo>
                    <a:pt x="1493723" y="8713203"/>
                  </a:lnTo>
                  <a:lnTo>
                    <a:pt x="1493723" y="8749614"/>
                  </a:lnTo>
                  <a:lnTo>
                    <a:pt x="1522095" y="8749614"/>
                  </a:lnTo>
                  <a:lnTo>
                    <a:pt x="1522095" y="8713203"/>
                  </a:lnTo>
                  <a:lnTo>
                    <a:pt x="2004339" y="8713203"/>
                  </a:lnTo>
                  <a:lnTo>
                    <a:pt x="2004339" y="8749614"/>
                  </a:lnTo>
                  <a:lnTo>
                    <a:pt x="2004339" y="9195448"/>
                  </a:lnTo>
                  <a:lnTo>
                    <a:pt x="2026285" y="9195448"/>
                  </a:lnTo>
                  <a:lnTo>
                    <a:pt x="2026285" y="9223819"/>
                  </a:lnTo>
                  <a:lnTo>
                    <a:pt x="2529128" y="9223819"/>
                  </a:lnTo>
                  <a:lnTo>
                    <a:pt x="2529128" y="9195448"/>
                  </a:lnTo>
                  <a:lnTo>
                    <a:pt x="2032711" y="9195448"/>
                  </a:lnTo>
                  <a:lnTo>
                    <a:pt x="2032711" y="8749614"/>
                  </a:lnTo>
                  <a:lnTo>
                    <a:pt x="2032711" y="8713203"/>
                  </a:lnTo>
                  <a:lnTo>
                    <a:pt x="2529128" y="8713203"/>
                  </a:lnTo>
                  <a:lnTo>
                    <a:pt x="2529128" y="8684844"/>
                  </a:lnTo>
                  <a:lnTo>
                    <a:pt x="2032711" y="8684844"/>
                  </a:lnTo>
                  <a:lnTo>
                    <a:pt x="2032711" y="8202600"/>
                  </a:lnTo>
                  <a:lnTo>
                    <a:pt x="2529128" y="8202600"/>
                  </a:lnTo>
                  <a:lnTo>
                    <a:pt x="2529128" y="8174228"/>
                  </a:lnTo>
                  <a:lnTo>
                    <a:pt x="2032711" y="8174228"/>
                  </a:lnTo>
                  <a:lnTo>
                    <a:pt x="2032711" y="7691983"/>
                  </a:lnTo>
                  <a:lnTo>
                    <a:pt x="2529128" y="7691983"/>
                  </a:lnTo>
                  <a:lnTo>
                    <a:pt x="2529128" y="7663612"/>
                  </a:lnTo>
                  <a:lnTo>
                    <a:pt x="2032711" y="7663612"/>
                  </a:lnTo>
                  <a:lnTo>
                    <a:pt x="2032711" y="7167194"/>
                  </a:lnTo>
                  <a:lnTo>
                    <a:pt x="2529128" y="7167194"/>
                  </a:lnTo>
                  <a:lnTo>
                    <a:pt x="2529128" y="7138822"/>
                  </a:lnTo>
                  <a:lnTo>
                    <a:pt x="2032711" y="7138822"/>
                  </a:lnTo>
                  <a:lnTo>
                    <a:pt x="2032711" y="6656578"/>
                  </a:lnTo>
                  <a:lnTo>
                    <a:pt x="2529128" y="6656578"/>
                  </a:lnTo>
                  <a:lnTo>
                    <a:pt x="2529128" y="6628206"/>
                  </a:lnTo>
                  <a:lnTo>
                    <a:pt x="2032711" y="6628206"/>
                  </a:lnTo>
                  <a:lnTo>
                    <a:pt x="2032711" y="6163043"/>
                  </a:lnTo>
                  <a:lnTo>
                    <a:pt x="2004339" y="6163043"/>
                  </a:lnTo>
                  <a:lnTo>
                    <a:pt x="2004339" y="8684844"/>
                  </a:lnTo>
                  <a:lnTo>
                    <a:pt x="1522095" y="8684844"/>
                  </a:lnTo>
                  <a:lnTo>
                    <a:pt x="1522095" y="8202600"/>
                  </a:lnTo>
                  <a:lnTo>
                    <a:pt x="2004339" y="8202600"/>
                  </a:lnTo>
                  <a:lnTo>
                    <a:pt x="2004339" y="8174228"/>
                  </a:lnTo>
                  <a:lnTo>
                    <a:pt x="1522095" y="8174228"/>
                  </a:lnTo>
                  <a:lnTo>
                    <a:pt x="1522095" y="7691983"/>
                  </a:lnTo>
                  <a:lnTo>
                    <a:pt x="2004339" y="7691983"/>
                  </a:lnTo>
                  <a:lnTo>
                    <a:pt x="2004339" y="7663612"/>
                  </a:lnTo>
                  <a:lnTo>
                    <a:pt x="1522095" y="7663612"/>
                  </a:lnTo>
                  <a:lnTo>
                    <a:pt x="1522095" y="7167194"/>
                  </a:lnTo>
                  <a:lnTo>
                    <a:pt x="2004339" y="7167194"/>
                  </a:lnTo>
                  <a:lnTo>
                    <a:pt x="2004339" y="7138822"/>
                  </a:lnTo>
                  <a:lnTo>
                    <a:pt x="1522095" y="7138822"/>
                  </a:lnTo>
                  <a:lnTo>
                    <a:pt x="1522095" y="6656578"/>
                  </a:lnTo>
                  <a:lnTo>
                    <a:pt x="2004339" y="6656578"/>
                  </a:lnTo>
                  <a:lnTo>
                    <a:pt x="2004339" y="6628206"/>
                  </a:lnTo>
                  <a:lnTo>
                    <a:pt x="1522095" y="6628206"/>
                  </a:lnTo>
                  <a:lnTo>
                    <a:pt x="1522095" y="6163043"/>
                  </a:lnTo>
                  <a:lnTo>
                    <a:pt x="1493723" y="6163043"/>
                  </a:lnTo>
                  <a:lnTo>
                    <a:pt x="1493723" y="8684844"/>
                  </a:lnTo>
                  <a:lnTo>
                    <a:pt x="1011478" y="8684844"/>
                  </a:lnTo>
                  <a:lnTo>
                    <a:pt x="1011478" y="8202600"/>
                  </a:lnTo>
                  <a:lnTo>
                    <a:pt x="1493723" y="8202600"/>
                  </a:lnTo>
                  <a:lnTo>
                    <a:pt x="1493723" y="8174228"/>
                  </a:lnTo>
                  <a:lnTo>
                    <a:pt x="1011478" y="8174228"/>
                  </a:lnTo>
                  <a:lnTo>
                    <a:pt x="1011478" y="7691983"/>
                  </a:lnTo>
                  <a:lnTo>
                    <a:pt x="1493723" y="7691983"/>
                  </a:lnTo>
                  <a:lnTo>
                    <a:pt x="1493723" y="7663612"/>
                  </a:lnTo>
                  <a:lnTo>
                    <a:pt x="1011478" y="7663612"/>
                  </a:lnTo>
                  <a:lnTo>
                    <a:pt x="1011478" y="7167194"/>
                  </a:lnTo>
                  <a:lnTo>
                    <a:pt x="1493723" y="7167194"/>
                  </a:lnTo>
                  <a:lnTo>
                    <a:pt x="1493723" y="7138822"/>
                  </a:lnTo>
                  <a:lnTo>
                    <a:pt x="1011478" y="7138822"/>
                  </a:lnTo>
                  <a:lnTo>
                    <a:pt x="1011478" y="6656578"/>
                  </a:lnTo>
                  <a:lnTo>
                    <a:pt x="1493723" y="6656578"/>
                  </a:lnTo>
                  <a:lnTo>
                    <a:pt x="1493723" y="6628206"/>
                  </a:lnTo>
                  <a:lnTo>
                    <a:pt x="1011478" y="6628206"/>
                  </a:lnTo>
                  <a:lnTo>
                    <a:pt x="1011478" y="6163043"/>
                  </a:lnTo>
                  <a:lnTo>
                    <a:pt x="1011478" y="6145962"/>
                  </a:lnTo>
                  <a:lnTo>
                    <a:pt x="1004570" y="6145962"/>
                  </a:lnTo>
                  <a:lnTo>
                    <a:pt x="1004570" y="6117602"/>
                  </a:lnTo>
                  <a:lnTo>
                    <a:pt x="1004570" y="5635358"/>
                  </a:lnTo>
                  <a:lnTo>
                    <a:pt x="1004570" y="2032711"/>
                  </a:lnTo>
                  <a:lnTo>
                    <a:pt x="2529128" y="2032711"/>
                  </a:lnTo>
                  <a:lnTo>
                    <a:pt x="2529128" y="2004339"/>
                  </a:lnTo>
                  <a:lnTo>
                    <a:pt x="2032711" y="2004339"/>
                  </a:lnTo>
                  <a:lnTo>
                    <a:pt x="2032711" y="1522095"/>
                  </a:lnTo>
                  <a:lnTo>
                    <a:pt x="2529128" y="1522095"/>
                  </a:lnTo>
                  <a:lnTo>
                    <a:pt x="2529128" y="1493735"/>
                  </a:lnTo>
                  <a:lnTo>
                    <a:pt x="2004339" y="1493735"/>
                  </a:lnTo>
                  <a:lnTo>
                    <a:pt x="2004339" y="1522095"/>
                  </a:lnTo>
                  <a:lnTo>
                    <a:pt x="2004339" y="2004339"/>
                  </a:lnTo>
                  <a:lnTo>
                    <a:pt x="1522095" y="2004339"/>
                  </a:lnTo>
                  <a:lnTo>
                    <a:pt x="1522095" y="1522095"/>
                  </a:lnTo>
                  <a:lnTo>
                    <a:pt x="2004339" y="1522095"/>
                  </a:lnTo>
                  <a:lnTo>
                    <a:pt x="2004339" y="1493735"/>
                  </a:lnTo>
                  <a:lnTo>
                    <a:pt x="1493723" y="1493735"/>
                  </a:lnTo>
                  <a:lnTo>
                    <a:pt x="1493723" y="1522095"/>
                  </a:lnTo>
                  <a:lnTo>
                    <a:pt x="1493723" y="2004339"/>
                  </a:lnTo>
                  <a:lnTo>
                    <a:pt x="1011478" y="2004339"/>
                  </a:lnTo>
                  <a:lnTo>
                    <a:pt x="1011478" y="1522095"/>
                  </a:lnTo>
                  <a:lnTo>
                    <a:pt x="1493723" y="1522095"/>
                  </a:lnTo>
                  <a:lnTo>
                    <a:pt x="1493723" y="1493735"/>
                  </a:lnTo>
                  <a:lnTo>
                    <a:pt x="1004570" y="1493735"/>
                  </a:lnTo>
                  <a:lnTo>
                    <a:pt x="1004570" y="1011491"/>
                  </a:lnTo>
                  <a:lnTo>
                    <a:pt x="1004570" y="983119"/>
                  </a:lnTo>
                  <a:lnTo>
                    <a:pt x="1004570" y="500875"/>
                  </a:lnTo>
                  <a:lnTo>
                    <a:pt x="2529128" y="500875"/>
                  </a:lnTo>
                  <a:lnTo>
                    <a:pt x="2529128" y="4725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1"/>
              <a:ext cx="5096510" cy="10287000"/>
            </a:xfrm>
            <a:custGeom>
              <a:avLst/>
              <a:gdLst/>
              <a:ahLst/>
              <a:cxnLst/>
              <a:rect l="l" t="t" r="r" b="b"/>
              <a:pathLst>
                <a:path w="5096510" h="10287000">
                  <a:moveTo>
                    <a:pt x="4089336" y="8713203"/>
                  </a:moveTo>
                  <a:lnTo>
                    <a:pt x="4060964" y="8713203"/>
                  </a:lnTo>
                  <a:lnTo>
                    <a:pt x="4060964" y="8743010"/>
                  </a:lnTo>
                  <a:lnTo>
                    <a:pt x="4089336" y="8743010"/>
                  </a:lnTo>
                  <a:lnTo>
                    <a:pt x="4089336" y="8713203"/>
                  </a:lnTo>
                  <a:close/>
                </a:path>
                <a:path w="5096510" h="10287000">
                  <a:moveTo>
                    <a:pt x="5096370" y="8684692"/>
                  </a:moveTo>
                  <a:lnTo>
                    <a:pt x="4599952" y="8684692"/>
                  </a:lnTo>
                  <a:lnTo>
                    <a:pt x="4599952" y="8202600"/>
                  </a:lnTo>
                  <a:lnTo>
                    <a:pt x="4571581" y="8202600"/>
                  </a:lnTo>
                  <a:lnTo>
                    <a:pt x="4571581" y="8684692"/>
                  </a:lnTo>
                  <a:lnTo>
                    <a:pt x="4089336" y="8684692"/>
                  </a:lnTo>
                  <a:lnTo>
                    <a:pt x="4089336" y="8239417"/>
                  </a:lnTo>
                  <a:lnTo>
                    <a:pt x="4089336" y="8202600"/>
                  </a:lnTo>
                  <a:lnTo>
                    <a:pt x="4060964" y="8202600"/>
                  </a:lnTo>
                  <a:lnTo>
                    <a:pt x="4060964" y="8239417"/>
                  </a:lnTo>
                  <a:lnTo>
                    <a:pt x="4060964" y="8684844"/>
                  </a:lnTo>
                  <a:lnTo>
                    <a:pt x="4087926" y="8684844"/>
                  </a:lnTo>
                  <a:lnTo>
                    <a:pt x="4087926" y="8712632"/>
                  </a:lnTo>
                  <a:lnTo>
                    <a:pt x="5096370" y="8712632"/>
                  </a:lnTo>
                  <a:lnTo>
                    <a:pt x="5096370" y="8684692"/>
                  </a:lnTo>
                  <a:close/>
                </a:path>
                <a:path w="5096510" h="10287000">
                  <a:moveTo>
                    <a:pt x="5096370" y="6628003"/>
                  </a:moveTo>
                  <a:lnTo>
                    <a:pt x="4599952" y="6628003"/>
                  </a:lnTo>
                  <a:lnTo>
                    <a:pt x="4599952" y="6163043"/>
                  </a:lnTo>
                  <a:lnTo>
                    <a:pt x="4571581" y="6163043"/>
                  </a:lnTo>
                  <a:lnTo>
                    <a:pt x="4571581" y="7663612"/>
                  </a:lnTo>
                  <a:lnTo>
                    <a:pt x="4089336" y="7663612"/>
                  </a:lnTo>
                  <a:lnTo>
                    <a:pt x="4089336" y="7167753"/>
                  </a:lnTo>
                  <a:lnTo>
                    <a:pt x="4571581" y="7167753"/>
                  </a:lnTo>
                  <a:lnTo>
                    <a:pt x="4571581" y="7138543"/>
                  </a:lnTo>
                  <a:lnTo>
                    <a:pt x="4089336" y="7138543"/>
                  </a:lnTo>
                  <a:lnTo>
                    <a:pt x="4089336" y="6657213"/>
                  </a:lnTo>
                  <a:lnTo>
                    <a:pt x="4571581" y="6657213"/>
                  </a:lnTo>
                  <a:lnTo>
                    <a:pt x="4571581" y="6628003"/>
                  </a:lnTo>
                  <a:lnTo>
                    <a:pt x="4089336" y="6628003"/>
                  </a:lnTo>
                  <a:lnTo>
                    <a:pt x="4089336" y="6163043"/>
                  </a:lnTo>
                  <a:lnTo>
                    <a:pt x="4060964" y="6163043"/>
                  </a:lnTo>
                  <a:lnTo>
                    <a:pt x="4060964" y="7663612"/>
                  </a:lnTo>
                  <a:lnTo>
                    <a:pt x="3578720" y="7663612"/>
                  </a:lnTo>
                  <a:lnTo>
                    <a:pt x="3578720" y="7167753"/>
                  </a:lnTo>
                  <a:lnTo>
                    <a:pt x="4060964" y="7167753"/>
                  </a:lnTo>
                  <a:lnTo>
                    <a:pt x="4060964" y="7138543"/>
                  </a:lnTo>
                  <a:lnTo>
                    <a:pt x="3578720" y="7138543"/>
                  </a:lnTo>
                  <a:lnTo>
                    <a:pt x="3578720" y="6657213"/>
                  </a:lnTo>
                  <a:lnTo>
                    <a:pt x="4060964" y="6657213"/>
                  </a:lnTo>
                  <a:lnTo>
                    <a:pt x="4060964" y="6628003"/>
                  </a:lnTo>
                  <a:lnTo>
                    <a:pt x="3578720" y="6628003"/>
                  </a:lnTo>
                  <a:lnTo>
                    <a:pt x="3578720" y="6163043"/>
                  </a:lnTo>
                  <a:lnTo>
                    <a:pt x="3550361" y="6163043"/>
                  </a:lnTo>
                  <a:lnTo>
                    <a:pt x="3550361" y="7663612"/>
                  </a:lnTo>
                  <a:lnTo>
                    <a:pt x="3068116" y="7663612"/>
                  </a:lnTo>
                  <a:lnTo>
                    <a:pt x="3068116" y="7167753"/>
                  </a:lnTo>
                  <a:lnTo>
                    <a:pt x="3550361" y="7167753"/>
                  </a:lnTo>
                  <a:lnTo>
                    <a:pt x="3550361" y="7138543"/>
                  </a:lnTo>
                  <a:lnTo>
                    <a:pt x="3068116" y="7138543"/>
                  </a:lnTo>
                  <a:lnTo>
                    <a:pt x="3068116" y="6657213"/>
                  </a:lnTo>
                  <a:lnTo>
                    <a:pt x="3550361" y="6657213"/>
                  </a:lnTo>
                  <a:lnTo>
                    <a:pt x="3550361" y="6628003"/>
                  </a:lnTo>
                  <a:lnTo>
                    <a:pt x="3068116" y="6628003"/>
                  </a:lnTo>
                  <a:lnTo>
                    <a:pt x="3068116" y="6163043"/>
                  </a:lnTo>
                  <a:lnTo>
                    <a:pt x="3039745" y="6163043"/>
                  </a:lnTo>
                  <a:lnTo>
                    <a:pt x="3039745" y="6628003"/>
                  </a:lnTo>
                  <a:lnTo>
                    <a:pt x="3039745" y="6657213"/>
                  </a:lnTo>
                  <a:lnTo>
                    <a:pt x="3039745" y="7138543"/>
                  </a:lnTo>
                  <a:lnTo>
                    <a:pt x="2557500" y="7138543"/>
                  </a:lnTo>
                  <a:lnTo>
                    <a:pt x="2557500" y="6657213"/>
                  </a:lnTo>
                  <a:lnTo>
                    <a:pt x="3039745" y="6657213"/>
                  </a:lnTo>
                  <a:lnTo>
                    <a:pt x="3039745" y="6628003"/>
                  </a:lnTo>
                  <a:lnTo>
                    <a:pt x="2557500" y="6628003"/>
                  </a:lnTo>
                  <a:lnTo>
                    <a:pt x="2557500" y="6163043"/>
                  </a:lnTo>
                  <a:lnTo>
                    <a:pt x="2529128" y="6163043"/>
                  </a:lnTo>
                  <a:lnTo>
                    <a:pt x="2529128" y="7663053"/>
                  </a:lnTo>
                  <a:lnTo>
                    <a:pt x="2557500" y="7663053"/>
                  </a:lnTo>
                  <a:lnTo>
                    <a:pt x="2557500" y="7167753"/>
                  </a:lnTo>
                  <a:lnTo>
                    <a:pt x="3039745" y="7167753"/>
                  </a:lnTo>
                  <a:lnTo>
                    <a:pt x="3039745" y="7663612"/>
                  </a:lnTo>
                  <a:lnTo>
                    <a:pt x="2543314" y="7663612"/>
                  </a:lnTo>
                  <a:lnTo>
                    <a:pt x="2543314" y="7677582"/>
                  </a:lnTo>
                  <a:lnTo>
                    <a:pt x="2529128" y="7677582"/>
                  </a:lnTo>
                  <a:lnTo>
                    <a:pt x="2529128" y="7691552"/>
                  </a:lnTo>
                  <a:lnTo>
                    <a:pt x="2529128" y="8174152"/>
                  </a:lnTo>
                  <a:lnTo>
                    <a:pt x="2529128" y="9706064"/>
                  </a:lnTo>
                  <a:lnTo>
                    <a:pt x="2032711" y="9706064"/>
                  </a:lnTo>
                  <a:lnTo>
                    <a:pt x="2032711" y="9223819"/>
                  </a:lnTo>
                  <a:lnTo>
                    <a:pt x="2529128" y="9223819"/>
                  </a:lnTo>
                  <a:lnTo>
                    <a:pt x="2529128" y="9195448"/>
                  </a:lnTo>
                  <a:lnTo>
                    <a:pt x="2026285" y="9195448"/>
                  </a:lnTo>
                  <a:lnTo>
                    <a:pt x="2026285" y="9223819"/>
                  </a:lnTo>
                  <a:lnTo>
                    <a:pt x="2026285" y="9706064"/>
                  </a:lnTo>
                  <a:lnTo>
                    <a:pt x="2026285" y="9734436"/>
                  </a:lnTo>
                  <a:lnTo>
                    <a:pt x="2004339" y="9734436"/>
                  </a:lnTo>
                  <a:lnTo>
                    <a:pt x="2004339" y="9766973"/>
                  </a:lnTo>
                  <a:lnTo>
                    <a:pt x="2004339" y="10230853"/>
                  </a:lnTo>
                  <a:lnTo>
                    <a:pt x="1522095" y="10230853"/>
                  </a:lnTo>
                  <a:lnTo>
                    <a:pt x="1522095" y="9766973"/>
                  </a:lnTo>
                  <a:lnTo>
                    <a:pt x="1493723" y="9766973"/>
                  </a:lnTo>
                  <a:lnTo>
                    <a:pt x="1493723" y="10230853"/>
                  </a:lnTo>
                  <a:lnTo>
                    <a:pt x="1011478" y="10230853"/>
                  </a:lnTo>
                  <a:lnTo>
                    <a:pt x="1011478" y="9766973"/>
                  </a:lnTo>
                  <a:lnTo>
                    <a:pt x="1011478" y="9734436"/>
                  </a:lnTo>
                  <a:lnTo>
                    <a:pt x="1004887" y="9734436"/>
                  </a:lnTo>
                  <a:lnTo>
                    <a:pt x="1004887" y="9706064"/>
                  </a:lnTo>
                  <a:lnTo>
                    <a:pt x="1004887" y="9223819"/>
                  </a:lnTo>
                  <a:lnTo>
                    <a:pt x="983119" y="9223819"/>
                  </a:lnTo>
                  <a:lnTo>
                    <a:pt x="983119" y="9706064"/>
                  </a:lnTo>
                  <a:lnTo>
                    <a:pt x="983119" y="9734436"/>
                  </a:lnTo>
                  <a:lnTo>
                    <a:pt x="983119" y="9766973"/>
                  </a:lnTo>
                  <a:lnTo>
                    <a:pt x="983119" y="10230853"/>
                  </a:lnTo>
                  <a:lnTo>
                    <a:pt x="500875" y="10230853"/>
                  </a:lnTo>
                  <a:lnTo>
                    <a:pt x="500875" y="9734436"/>
                  </a:lnTo>
                  <a:lnTo>
                    <a:pt x="983119" y="9734436"/>
                  </a:lnTo>
                  <a:lnTo>
                    <a:pt x="983119" y="9706064"/>
                  </a:lnTo>
                  <a:lnTo>
                    <a:pt x="500875" y="9706064"/>
                  </a:lnTo>
                  <a:lnTo>
                    <a:pt x="500875" y="9223819"/>
                  </a:lnTo>
                  <a:lnTo>
                    <a:pt x="472503" y="9223819"/>
                  </a:lnTo>
                  <a:lnTo>
                    <a:pt x="472503" y="9706064"/>
                  </a:lnTo>
                  <a:lnTo>
                    <a:pt x="0" y="9706064"/>
                  </a:lnTo>
                  <a:lnTo>
                    <a:pt x="0" y="9734436"/>
                  </a:lnTo>
                  <a:lnTo>
                    <a:pt x="472503" y="9734436"/>
                  </a:lnTo>
                  <a:lnTo>
                    <a:pt x="472503" y="10230853"/>
                  </a:lnTo>
                  <a:lnTo>
                    <a:pt x="0" y="10230853"/>
                  </a:lnTo>
                  <a:lnTo>
                    <a:pt x="0" y="10259225"/>
                  </a:lnTo>
                  <a:lnTo>
                    <a:pt x="472503" y="10259225"/>
                  </a:lnTo>
                  <a:lnTo>
                    <a:pt x="472503" y="10286987"/>
                  </a:lnTo>
                  <a:lnTo>
                    <a:pt x="500875" y="10286987"/>
                  </a:lnTo>
                  <a:lnTo>
                    <a:pt x="500875" y="10259225"/>
                  </a:lnTo>
                  <a:lnTo>
                    <a:pt x="983119" y="10259225"/>
                  </a:lnTo>
                  <a:lnTo>
                    <a:pt x="983119" y="10286987"/>
                  </a:lnTo>
                  <a:lnTo>
                    <a:pt x="1011478" y="10286987"/>
                  </a:lnTo>
                  <a:lnTo>
                    <a:pt x="1011478" y="10259225"/>
                  </a:lnTo>
                  <a:lnTo>
                    <a:pt x="1493723" y="10259225"/>
                  </a:lnTo>
                  <a:lnTo>
                    <a:pt x="1493723" y="10286987"/>
                  </a:lnTo>
                  <a:lnTo>
                    <a:pt x="1522095" y="10286987"/>
                  </a:lnTo>
                  <a:lnTo>
                    <a:pt x="1522095" y="10259225"/>
                  </a:lnTo>
                  <a:lnTo>
                    <a:pt x="2004339" y="10259225"/>
                  </a:lnTo>
                  <a:lnTo>
                    <a:pt x="2004339" y="10286987"/>
                  </a:lnTo>
                  <a:lnTo>
                    <a:pt x="2032711" y="10286987"/>
                  </a:lnTo>
                  <a:lnTo>
                    <a:pt x="2032711" y="10259225"/>
                  </a:lnTo>
                  <a:lnTo>
                    <a:pt x="2529128" y="10259225"/>
                  </a:lnTo>
                  <a:lnTo>
                    <a:pt x="2529128" y="10230853"/>
                  </a:lnTo>
                  <a:lnTo>
                    <a:pt x="2032711" y="10230853"/>
                  </a:lnTo>
                  <a:lnTo>
                    <a:pt x="2032711" y="9766973"/>
                  </a:lnTo>
                  <a:lnTo>
                    <a:pt x="2032711" y="9734436"/>
                  </a:lnTo>
                  <a:lnTo>
                    <a:pt x="2529128" y="9734436"/>
                  </a:lnTo>
                  <a:lnTo>
                    <a:pt x="2529128" y="9734982"/>
                  </a:lnTo>
                  <a:lnTo>
                    <a:pt x="2529128" y="10230294"/>
                  </a:lnTo>
                  <a:lnTo>
                    <a:pt x="2557500" y="10230294"/>
                  </a:lnTo>
                  <a:lnTo>
                    <a:pt x="2557500" y="9734982"/>
                  </a:lnTo>
                  <a:lnTo>
                    <a:pt x="5096370" y="9734982"/>
                  </a:lnTo>
                  <a:lnTo>
                    <a:pt x="5096370" y="9705772"/>
                  </a:lnTo>
                  <a:lnTo>
                    <a:pt x="2557500" y="9705772"/>
                  </a:lnTo>
                  <a:lnTo>
                    <a:pt x="2557500" y="9224442"/>
                  </a:lnTo>
                  <a:lnTo>
                    <a:pt x="5096370" y="9224442"/>
                  </a:lnTo>
                  <a:lnTo>
                    <a:pt x="5096370" y="9195232"/>
                  </a:lnTo>
                  <a:lnTo>
                    <a:pt x="3578720" y="9195232"/>
                  </a:lnTo>
                  <a:lnTo>
                    <a:pt x="3578720" y="8713203"/>
                  </a:lnTo>
                  <a:lnTo>
                    <a:pt x="3550361" y="8713203"/>
                  </a:lnTo>
                  <a:lnTo>
                    <a:pt x="3550361" y="9195232"/>
                  </a:lnTo>
                  <a:lnTo>
                    <a:pt x="3068116" y="9195232"/>
                  </a:lnTo>
                  <a:lnTo>
                    <a:pt x="3068116" y="8713203"/>
                  </a:lnTo>
                  <a:lnTo>
                    <a:pt x="3039745" y="8713203"/>
                  </a:lnTo>
                  <a:lnTo>
                    <a:pt x="3039745" y="9195232"/>
                  </a:lnTo>
                  <a:lnTo>
                    <a:pt x="2557500" y="9195232"/>
                  </a:lnTo>
                  <a:lnTo>
                    <a:pt x="2557500" y="8712632"/>
                  </a:lnTo>
                  <a:lnTo>
                    <a:pt x="3591903" y="8712632"/>
                  </a:lnTo>
                  <a:lnTo>
                    <a:pt x="3591903" y="8684692"/>
                  </a:lnTo>
                  <a:lnTo>
                    <a:pt x="3578720" y="8684692"/>
                  </a:lnTo>
                  <a:lnTo>
                    <a:pt x="3578720" y="8202600"/>
                  </a:lnTo>
                  <a:lnTo>
                    <a:pt x="3550361" y="8202600"/>
                  </a:lnTo>
                  <a:lnTo>
                    <a:pt x="3550361" y="8684692"/>
                  </a:lnTo>
                  <a:lnTo>
                    <a:pt x="3068116" y="8684692"/>
                  </a:lnTo>
                  <a:lnTo>
                    <a:pt x="3068116" y="8202600"/>
                  </a:lnTo>
                  <a:lnTo>
                    <a:pt x="3039745" y="8202600"/>
                  </a:lnTo>
                  <a:lnTo>
                    <a:pt x="3039745" y="8684692"/>
                  </a:lnTo>
                  <a:lnTo>
                    <a:pt x="2557500" y="8684692"/>
                  </a:lnTo>
                  <a:lnTo>
                    <a:pt x="2557500" y="8202092"/>
                  </a:lnTo>
                  <a:lnTo>
                    <a:pt x="5096370" y="8202092"/>
                  </a:lnTo>
                  <a:lnTo>
                    <a:pt x="5096370" y="8174152"/>
                  </a:lnTo>
                  <a:lnTo>
                    <a:pt x="4599952" y="8174152"/>
                  </a:lnTo>
                  <a:lnTo>
                    <a:pt x="4599952" y="7691983"/>
                  </a:lnTo>
                  <a:lnTo>
                    <a:pt x="4571581" y="7691983"/>
                  </a:lnTo>
                  <a:lnTo>
                    <a:pt x="4571581" y="8174152"/>
                  </a:lnTo>
                  <a:lnTo>
                    <a:pt x="4089336" y="8174152"/>
                  </a:lnTo>
                  <a:lnTo>
                    <a:pt x="4089336" y="7691983"/>
                  </a:lnTo>
                  <a:lnTo>
                    <a:pt x="4060964" y="7691983"/>
                  </a:lnTo>
                  <a:lnTo>
                    <a:pt x="4060964" y="8174152"/>
                  </a:lnTo>
                  <a:lnTo>
                    <a:pt x="3578720" y="8174152"/>
                  </a:lnTo>
                  <a:lnTo>
                    <a:pt x="3578720" y="7691983"/>
                  </a:lnTo>
                  <a:lnTo>
                    <a:pt x="3550361" y="7691983"/>
                  </a:lnTo>
                  <a:lnTo>
                    <a:pt x="3550361" y="8174152"/>
                  </a:lnTo>
                  <a:lnTo>
                    <a:pt x="3068116" y="8174152"/>
                  </a:lnTo>
                  <a:lnTo>
                    <a:pt x="3068116" y="7691983"/>
                  </a:lnTo>
                  <a:lnTo>
                    <a:pt x="3039745" y="7691983"/>
                  </a:lnTo>
                  <a:lnTo>
                    <a:pt x="3039745" y="8174152"/>
                  </a:lnTo>
                  <a:lnTo>
                    <a:pt x="2557500" y="8174152"/>
                  </a:lnTo>
                  <a:lnTo>
                    <a:pt x="2557500" y="7691552"/>
                  </a:lnTo>
                  <a:lnTo>
                    <a:pt x="5096370" y="7691552"/>
                  </a:lnTo>
                  <a:lnTo>
                    <a:pt x="5096370" y="7677582"/>
                  </a:lnTo>
                  <a:lnTo>
                    <a:pt x="5096370" y="7663612"/>
                  </a:lnTo>
                  <a:lnTo>
                    <a:pt x="4599952" y="7663612"/>
                  </a:lnTo>
                  <a:lnTo>
                    <a:pt x="4599952" y="7167753"/>
                  </a:lnTo>
                  <a:lnTo>
                    <a:pt x="5096370" y="7167753"/>
                  </a:lnTo>
                  <a:lnTo>
                    <a:pt x="5096370" y="7138543"/>
                  </a:lnTo>
                  <a:lnTo>
                    <a:pt x="4599952" y="7138543"/>
                  </a:lnTo>
                  <a:lnTo>
                    <a:pt x="4599952" y="6657213"/>
                  </a:lnTo>
                  <a:lnTo>
                    <a:pt x="5096370" y="6657213"/>
                  </a:lnTo>
                  <a:lnTo>
                    <a:pt x="5096370" y="6628003"/>
                  </a:lnTo>
                  <a:close/>
                </a:path>
                <a:path w="5096510" h="10287000">
                  <a:moveTo>
                    <a:pt x="5096370" y="1511744"/>
                  </a:moveTo>
                  <a:lnTo>
                    <a:pt x="4571581" y="1511744"/>
                  </a:lnTo>
                  <a:lnTo>
                    <a:pt x="4571581" y="1522730"/>
                  </a:lnTo>
                  <a:lnTo>
                    <a:pt x="4571581" y="2004060"/>
                  </a:lnTo>
                  <a:lnTo>
                    <a:pt x="4089336" y="2004060"/>
                  </a:lnTo>
                  <a:lnTo>
                    <a:pt x="4089336" y="1522730"/>
                  </a:lnTo>
                  <a:lnTo>
                    <a:pt x="4571581" y="1522730"/>
                  </a:lnTo>
                  <a:lnTo>
                    <a:pt x="4571581" y="1511744"/>
                  </a:lnTo>
                  <a:lnTo>
                    <a:pt x="4060964" y="1511744"/>
                  </a:lnTo>
                  <a:lnTo>
                    <a:pt x="4060964" y="1522730"/>
                  </a:lnTo>
                  <a:lnTo>
                    <a:pt x="4060964" y="2004060"/>
                  </a:lnTo>
                  <a:lnTo>
                    <a:pt x="3578720" y="2004060"/>
                  </a:lnTo>
                  <a:lnTo>
                    <a:pt x="3578720" y="1522730"/>
                  </a:lnTo>
                  <a:lnTo>
                    <a:pt x="4060964" y="1522730"/>
                  </a:lnTo>
                  <a:lnTo>
                    <a:pt x="4060964" y="1511744"/>
                  </a:lnTo>
                  <a:lnTo>
                    <a:pt x="3550361" y="1511744"/>
                  </a:lnTo>
                  <a:lnTo>
                    <a:pt x="3550361" y="1522730"/>
                  </a:lnTo>
                  <a:lnTo>
                    <a:pt x="3550361" y="2004060"/>
                  </a:lnTo>
                  <a:lnTo>
                    <a:pt x="3068116" y="2004060"/>
                  </a:lnTo>
                  <a:lnTo>
                    <a:pt x="3068116" y="1522730"/>
                  </a:lnTo>
                  <a:lnTo>
                    <a:pt x="3550361" y="1522730"/>
                  </a:lnTo>
                  <a:lnTo>
                    <a:pt x="3550361" y="1511744"/>
                  </a:lnTo>
                  <a:lnTo>
                    <a:pt x="3039745" y="1511744"/>
                  </a:lnTo>
                  <a:lnTo>
                    <a:pt x="3039745" y="1522730"/>
                  </a:lnTo>
                  <a:lnTo>
                    <a:pt x="3039745" y="2004060"/>
                  </a:lnTo>
                  <a:lnTo>
                    <a:pt x="2557500" y="2004060"/>
                  </a:lnTo>
                  <a:lnTo>
                    <a:pt x="2557500" y="1522730"/>
                  </a:lnTo>
                  <a:lnTo>
                    <a:pt x="3039745" y="1522730"/>
                  </a:lnTo>
                  <a:lnTo>
                    <a:pt x="3039745" y="1511744"/>
                  </a:lnTo>
                  <a:lnTo>
                    <a:pt x="2529128" y="1511744"/>
                  </a:lnTo>
                  <a:lnTo>
                    <a:pt x="2529128" y="1522730"/>
                  </a:lnTo>
                  <a:lnTo>
                    <a:pt x="2529128" y="2004060"/>
                  </a:lnTo>
                  <a:lnTo>
                    <a:pt x="2529128" y="2021268"/>
                  </a:lnTo>
                  <a:lnTo>
                    <a:pt x="5096370" y="2021268"/>
                  </a:lnTo>
                  <a:lnTo>
                    <a:pt x="5096370" y="2004060"/>
                  </a:lnTo>
                  <a:lnTo>
                    <a:pt x="4599952" y="2004060"/>
                  </a:lnTo>
                  <a:lnTo>
                    <a:pt x="4599952" y="1522730"/>
                  </a:lnTo>
                  <a:lnTo>
                    <a:pt x="5096370" y="1522730"/>
                  </a:lnTo>
                  <a:lnTo>
                    <a:pt x="5096370" y="1511744"/>
                  </a:lnTo>
                  <a:close/>
                </a:path>
                <a:path w="5096510" h="10287000">
                  <a:moveTo>
                    <a:pt x="5096370" y="472440"/>
                  </a:moveTo>
                  <a:lnTo>
                    <a:pt x="4599952" y="472440"/>
                  </a:lnTo>
                  <a:lnTo>
                    <a:pt x="4599952" y="0"/>
                  </a:lnTo>
                  <a:lnTo>
                    <a:pt x="4571581" y="0"/>
                  </a:lnTo>
                  <a:lnTo>
                    <a:pt x="4571581" y="472440"/>
                  </a:lnTo>
                  <a:lnTo>
                    <a:pt x="4089336" y="472440"/>
                  </a:lnTo>
                  <a:lnTo>
                    <a:pt x="4089336" y="0"/>
                  </a:lnTo>
                  <a:lnTo>
                    <a:pt x="4060964" y="0"/>
                  </a:lnTo>
                  <a:lnTo>
                    <a:pt x="4060964" y="472440"/>
                  </a:lnTo>
                  <a:lnTo>
                    <a:pt x="3578720" y="472440"/>
                  </a:lnTo>
                  <a:lnTo>
                    <a:pt x="3578720" y="0"/>
                  </a:lnTo>
                  <a:lnTo>
                    <a:pt x="3550361" y="0"/>
                  </a:lnTo>
                  <a:lnTo>
                    <a:pt x="3550361" y="472440"/>
                  </a:lnTo>
                  <a:lnTo>
                    <a:pt x="3068116" y="472440"/>
                  </a:lnTo>
                  <a:lnTo>
                    <a:pt x="3068116" y="0"/>
                  </a:lnTo>
                  <a:lnTo>
                    <a:pt x="3039745" y="0"/>
                  </a:lnTo>
                  <a:lnTo>
                    <a:pt x="3039745" y="472440"/>
                  </a:lnTo>
                  <a:lnTo>
                    <a:pt x="2557500" y="472440"/>
                  </a:lnTo>
                  <a:lnTo>
                    <a:pt x="2557500" y="0"/>
                  </a:lnTo>
                  <a:lnTo>
                    <a:pt x="2529128" y="0"/>
                  </a:lnTo>
                  <a:lnTo>
                    <a:pt x="2529128" y="472440"/>
                  </a:lnTo>
                  <a:lnTo>
                    <a:pt x="2529128" y="488937"/>
                  </a:lnTo>
                  <a:lnTo>
                    <a:pt x="5096370" y="488937"/>
                  </a:lnTo>
                  <a:lnTo>
                    <a:pt x="5096370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529128" y="11"/>
              <a:ext cx="5134610" cy="10287000"/>
            </a:xfrm>
            <a:custGeom>
              <a:avLst/>
              <a:gdLst/>
              <a:ahLst/>
              <a:cxnLst/>
              <a:rect l="l" t="t" r="r" b="b"/>
              <a:pathLst>
                <a:path w="5134610" h="10287000">
                  <a:moveTo>
                    <a:pt x="538988" y="10259225"/>
                  </a:moveTo>
                  <a:lnTo>
                    <a:pt x="510616" y="10259225"/>
                  </a:lnTo>
                  <a:lnTo>
                    <a:pt x="510616" y="10286987"/>
                  </a:lnTo>
                  <a:lnTo>
                    <a:pt x="538988" y="10286987"/>
                  </a:lnTo>
                  <a:lnTo>
                    <a:pt x="538988" y="10259225"/>
                  </a:lnTo>
                  <a:close/>
                </a:path>
                <a:path w="5134610" h="10287000">
                  <a:moveTo>
                    <a:pt x="538988" y="9223819"/>
                  </a:moveTo>
                  <a:lnTo>
                    <a:pt x="510616" y="9223819"/>
                  </a:lnTo>
                  <a:lnTo>
                    <a:pt x="510616" y="9706064"/>
                  </a:lnTo>
                  <a:lnTo>
                    <a:pt x="538988" y="9706064"/>
                  </a:lnTo>
                  <a:lnTo>
                    <a:pt x="538988" y="9223819"/>
                  </a:lnTo>
                  <a:close/>
                </a:path>
                <a:path w="5134610" h="10287000">
                  <a:moveTo>
                    <a:pt x="1049591" y="10259225"/>
                  </a:moveTo>
                  <a:lnTo>
                    <a:pt x="1021232" y="10259225"/>
                  </a:lnTo>
                  <a:lnTo>
                    <a:pt x="1021232" y="10286987"/>
                  </a:lnTo>
                  <a:lnTo>
                    <a:pt x="1049591" y="10286987"/>
                  </a:lnTo>
                  <a:lnTo>
                    <a:pt x="1049591" y="10259225"/>
                  </a:lnTo>
                  <a:close/>
                </a:path>
                <a:path w="5134610" h="10287000">
                  <a:moveTo>
                    <a:pt x="1049591" y="9223819"/>
                  </a:moveTo>
                  <a:lnTo>
                    <a:pt x="1021232" y="9223819"/>
                  </a:lnTo>
                  <a:lnTo>
                    <a:pt x="1021232" y="9706064"/>
                  </a:lnTo>
                  <a:lnTo>
                    <a:pt x="1049591" y="9706064"/>
                  </a:lnTo>
                  <a:lnTo>
                    <a:pt x="1049591" y="9223819"/>
                  </a:lnTo>
                  <a:close/>
                </a:path>
                <a:path w="5134610" h="10287000">
                  <a:moveTo>
                    <a:pt x="1560207" y="10259225"/>
                  </a:moveTo>
                  <a:lnTo>
                    <a:pt x="1531835" y="10259225"/>
                  </a:lnTo>
                  <a:lnTo>
                    <a:pt x="1531835" y="10286987"/>
                  </a:lnTo>
                  <a:lnTo>
                    <a:pt x="1560207" y="10286987"/>
                  </a:lnTo>
                  <a:lnTo>
                    <a:pt x="1560207" y="10259225"/>
                  </a:lnTo>
                  <a:close/>
                </a:path>
                <a:path w="5134610" h="10287000">
                  <a:moveTo>
                    <a:pt x="1560207" y="9223819"/>
                  </a:moveTo>
                  <a:lnTo>
                    <a:pt x="1531835" y="9223819"/>
                  </a:lnTo>
                  <a:lnTo>
                    <a:pt x="1531835" y="9706064"/>
                  </a:lnTo>
                  <a:lnTo>
                    <a:pt x="1560207" y="9706064"/>
                  </a:lnTo>
                  <a:lnTo>
                    <a:pt x="1560207" y="9223819"/>
                  </a:lnTo>
                  <a:close/>
                </a:path>
                <a:path w="5134610" h="10287000">
                  <a:moveTo>
                    <a:pt x="1560207" y="8713203"/>
                  </a:moveTo>
                  <a:lnTo>
                    <a:pt x="1531835" y="8713203"/>
                  </a:lnTo>
                  <a:lnTo>
                    <a:pt x="1531835" y="8743010"/>
                  </a:lnTo>
                  <a:lnTo>
                    <a:pt x="1531835" y="9195448"/>
                  </a:lnTo>
                  <a:lnTo>
                    <a:pt x="1560207" y="9195448"/>
                  </a:lnTo>
                  <a:lnTo>
                    <a:pt x="1560207" y="8743010"/>
                  </a:lnTo>
                  <a:lnTo>
                    <a:pt x="1560207" y="8713203"/>
                  </a:lnTo>
                  <a:close/>
                </a:path>
                <a:path w="5134610" h="10287000">
                  <a:moveTo>
                    <a:pt x="2070823" y="10259225"/>
                  </a:moveTo>
                  <a:lnTo>
                    <a:pt x="2042452" y="10259225"/>
                  </a:lnTo>
                  <a:lnTo>
                    <a:pt x="2042452" y="10286987"/>
                  </a:lnTo>
                  <a:lnTo>
                    <a:pt x="2070823" y="10286987"/>
                  </a:lnTo>
                  <a:lnTo>
                    <a:pt x="2070823" y="10259225"/>
                  </a:lnTo>
                  <a:close/>
                </a:path>
                <a:path w="5134610" h="10287000">
                  <a:moveTo>
                    <a:pt x="2070823" y="9223819"/>
                  </a:moveTo>
                  <a:lnTo>
                    <a:pt x="2042452" y="9223819"/>
                  </a:lnTo>
                  <a:lnTo>
                    <a:pt x="2042452" y="9706064"/>
                  </a:lnTo>
                  <a:lnTo>
                    <a:pt x="2070823" y="9706064"/>
                  </a:lnTo>
                  <a:lnTo>
                    <a:pt x="2070823" y="9223819"/>
                  </a:lnTo>
                  <a:close/>
                </a:path>
                <a:path w="5134610" h="10287000">
                  <a:moveTo>
                    <a:pt x="2070823" y="8713203"/>
                  </a:moveTo>
                  <a:lnTo>
                    <a:pt x="2042452" y="8713203"/>
                  </a:lnTo>
                  <a:lnTo>
                    <a:pt x="2042452" y="9195448"/>
                  </a:lnTo>
                  <a:lnTo>
                    <a:pt x="2070823" y="9195448"/>
                  </a:lnTo>
                  <a:lnTo>
                    <a:pt x="2070823" y="8713203"/>
                  </a:lnTo>
                  <a:close/>
                </a:path>
                <a:path w="5134610" h="10287000">
                  <a:moveTo>
                    <a:pt x="2567241" y="10230853"/>
                  </a:moveTo>
                  <a:lnTo>
                    <a:pt x="2070823" y="10230853"/>
                  </a:lnTo>
                  <a:lnTo>
                    <a:pt x="2070823" y="9734436"/>
                  </a:lnTo>
                  <a:lnTo>
                    <a:pt x="2042452" y="9734436"/>
                  </a:lnTo>
                  <a:lnTo>
                    <a:pt x="2042452" y="10230853"/>
                  </a:lnTo>
                  <a:lnTo>
                    <a:pt x="1560207" y="10230853"/>
                  </a:lnTo>
                  <a:lnTo>
                    <a:pt x="1560207" y="9734436"/>
                  </a:lnTo>
                  <a:lnTo>
                    <a:pt x="1531835" y="9734436"/>
                  </a:lnTo>
                  <a:lnTo>
                    <a:pt x="1531835" y="10230853"/>
                  </a:lnTo>
                  <a:lnTo>
                    <a:pt x="1049591" y="10230853"/>
                  </a:lnTo>
                  <a:lnTo>
                    <a:pt x="1049591" y="9734436"/>
                  </a:lnTo>
                  <a:lnTo>
                    <a:pt x="1021232" y="9734436"/>
                  </a:lnTo>
                  <a:lnTo>
                    <a:pt x="1021232" y="10230853"/>
                  </a:lnTo>
                  <a:lnTo>
                    <a:pt x="538988" y="10230853"/>
                  </a:lnTo>
                  <a:lnTo>
                    <a:pt x="538988" y="9734436"/>
                  </a:lnTo>
                  <a:lnTo>
                    <a:pt x="510616" y="9734436"/>
                  </a:lnTo>
                  <a:lnTo>
                    <a:pt x="510616" y="10230853"/>
                  </a:lnTo>
                  <a:lnTo>
                    <a:pt x="14185" y="10230853"/>
                  </a:lnTo>
                  <a:lnTo>
                    <a:pt x="14185" y="10244823"/>
                  </a:lnTo>
                  <a:lnTo>
                    <a:pt x="0" y="10244823"/>
                  </a:lnTo>
                  <a:lnTo>
                    <a:pt x="0" y="10258793"/>
                  </a:lnTo>
                  <a:lnTo>
                    <a:pt x="0" y="10286733"/>
                  </a:lnTo>
                  <a:lnTo>
                    <a:pt x="28371" y="10286733"/>
                  </a:lnTo>
                  <a:lnTo>
                    <a:pt x="28371" y="10258793"/>
                  </a:lnTo>
                  <a:lnTo>
                    <a:pt x="2567241" y="10258793"/>
                  </a:lnTo>
                  <a:lnTo>
                    <a:pt x="2567241" y="10244823"/>
                  </a:lnTo>
                  <a:lnTo>
                    <a:pt x="2567241" y="10230853"/>
                  </a:lnTo>
                  <a:close/>
                </a:path>
                <a:path w="5134610" h="10287000">
                  <a:moveTo>
                    <a:pt x="5134483" y="6628003"/>
                  </a:moveTo>
                  <a:lnTo>
                    <a:pt x="4638052" y="6628003"/>
                  </a:lnTo>
                  <a:lnTo>
                    <a:pt x="4638052" y="6163043"/>
                  </a:lnTo>
                  <a:lnTo>
                    <a:pt x="4609693" y="6163043"/>
                  </a:lnTo>
                  <a:lnTo>
                    <a:pt x="4609693" y="7663612"/>
                  </a:lnTo>
                  <a:lnTo>
                    <a:pt x="4127449" y="7663612"/>
                  </a:lnTo>
                  <a:lnTo>
                    <a:pt x="4127449" y="7167753"/>
                  </a:lnTo>
                  <a:lnTo>
                    <a:pt x="4609693" y="7167753"/>
                  </a:lnTo>
                  <a:lnTo>
                    <a:pt x="4609693" y="7138543"/>
                  </a:lnTo>
                  <a:lnTo>
                    <a:pt x="4127449" y="7138543"/>
                  </a:lnTo>
                  <a:lnTo>
                    <a:pt x="4127449" y="6657213"/>
                  </a:lnTo>
                  <a:lnTo>
                    <a:pt x="4609693" y="6657213"/>
                  </a:lnTo>
                  <a:lnTo>
                    <a:pt x="4609693" y="6628003"/>
                  </a:lnTo>
                  <a:lnTo>
                    <a:pt x="4127449" y="6628003"/>
                  </a:lnTo>
                  <a:lnTo>
                    <a:pt x="4127449" y="6163043"/>
                  </a:lnTo>
                  <a:lnTo>
                    <a:pt x="4099077" y="6163043"/>
                  </a:lnTo>
                  <a:lnTo>
                    <a:pt x="4099077" y="7663612"/>
                  </a:lnTo>
                  <a:lnTo>
                    <a:pt x="3616833" y="7663612"/>
                  </a:lnTo>
                  <a:lnTo>
                    <a:pt x="3616833" y="7167753"/>
                  </a:lnTo>
                  <a:lnTo>
                    <a:pt x="4099077" y="7167753"/>
                  </a:lnTo>
                  <a:lnTo>
                    <a:pt x="4099077" y="7138543"/>
                  </a:lnTo>
                  <a:lnTo>
                    <a:pt x="3616833" y="7138543"/>
                  </a:lnTo>
                  <a:lnTo>
                    <a:pt x="3616833" y="6657213"/>
                  </a:lnTo>
                  <a:lnTo>
                    <a:pt x="4099077" y="6657213"/>
                  </a:lnTo>
                  <a:lnTo>
                    <a:pt x="4099077" y="6628003"/>
                  </a:lnTo>
                  <a:lnTo>
                    <a:pt x="3616833" y="6628003"/>
                  </a:lnTo>
                  <a:lnTo>
                    <a:pt x="3616833" y="6163043"/>
                  </a:lnTo>
                  <a:lnTo>
                    <a:pt x="3588474" y="6163043"/>
                  </a:lnTo>
                  <a:lnTo>
                    <a:pt x="3588474" y="6628003"/>
                  </a:lnTo>
                  <a:lnTo>
                    <a:pt x="3588474" y="6657213"/>
                  </a:lnTo>
                  <a:lnTo>
                    <a:pt x="3588474" y="7138543"/>
                  </a:lnTo>
                  <a:lnTo>
                    <a:pt x="3106229" y="7138543"/>
                  </a:lnTo>
                  <a:lnTo>
                    <a:pt x="3106229" y="6657213"/>
                  </a:lnTo>
                  <a:lnTo>
                    <a:pt x="3588474" y="6657213"/>
                  </a:lnTo>
                  <a:lnTo>
                    <a:pt x="3588474" y="6628003"/>
                  </a:lnTo>
                  <a:lnTo>
                    <a:pt x="3106229" y="6628003"/>
                  </a:lnTo>
                  <a:lnTo>
                    <a:pt x="3106229" y="6163043"/>
                  </a:lnTo>
                  <a:lnTo>
                    <a:pt x="3077857" y="6163043"/>
                  </a:lnTo>
                  <a:lnTo>
                    <a:pt x="3077857" y="6628003"/>
                  </a:lnTo>
                  <a:lnTo>
                    <a:pt x="3077857" y="6657213"/>
                  </a:lnTo>
                  <a:lnTo>
                    <a:pt x="3077857" y="7138543"/>
                  </a:lnTo>
                  <a:lnTo>
                    <a:pt x="2595613" y="7138543"/>
                  </a:lnTo>
                  <a:lnTo>
                    <a:pt x="2595613" y="6657213"/>
                  </a:lnTo>
                  <a:lnTo>
                    <a:pt x="3077857" y="6657213"/>
                  </a:lnTo>
                  <a:lnTo>
                    <a:pt x="3077857" y="6628003"/>
                  </a:lnTo>
                  <a:lnTo>
                    <a:pt x="2595613" y="6628003"/>
                  </a:lnTo>
                  <a:lnTo>
                    <a:pt x="2595613" y="6163043"/>
                  </a:lnTo>
                  <a:lnTo>
                    <a:pt x="2567241" y="6163043"/>
                  </a:lnTo>
                  <a:lnTo>
                    <a:pt x="2567241" y="6628003"/>
                  </a:lnTo>
                  <a:lnTo>
                    <a:pt x="2567241" y="6657213"/>
                  </a:lnTo>
                  <a:lnTo>
                    <a:pt x="2567241" y="7138543"/>
                  </a:lnTo>
                  <a:lnTo>
                    <a:pt x="2567241" y="7167753"/>
                  </a:lnTo>
                  <a:lnTo>
                    <a:pt x="3588474" y="7167753"/>
                  </a:lnTo>
                  <a:lnTo>
                    <a:pt x="3588474" y="7663612"/>
                  </a:lnTo>
                  <a:lnTo>
                    <a:pt x="2581427" y="7663612"/>
                  </a:lnTo>
                  <a:lnTo>
                    <a:pt x="2581427" y="7677582"/>
                  </a:lnTo>
                  <a:lnTo>
                    <a:pt x="2567241" y="7677582"/>
                  </a:lnTo>
                  <a:lnTo>
                    <a:pt x="2567241" y="7691552"/>
                  </a:lnTo>
                  <a:lnTo>
                    <a:pt x="2567241" y="8174152"/>
                  </a:lnTo>
                  <a:lnTo>
                    <a:pt x="2567241" y="10230294"/>
                  </a:lnTo>
                  <a:lnTo>
                    <a:pt x="2595613" y="10230294"/>
                  </a:lnTo>
                  <a:lnTo>
                    <a:pt x="2595613" y="9734982"/>
                  </a:lnTo>
                  <a:lnTo>
                    <a:pt x="5134483" y="9734982"/>
                  </a:lnTo>
                  <a:lnTo>
                    <a:pt x="5134483" y="9705772"/>
                  </a:lnTo>
                  <a:lnTo>
                    <a:pt x="2595613" y="9705772"/>
                  </a:lnTo>
                  <a:lnTo>
                    <a:pt x="2595613" y="9224442"/>
                  </a:lnTo>
                  <a:lnTo>
                    <a:pt x="5134483" y="9224442"/>
                  </a:lnTo>
                  <a:lnTo>
                    <a:pt x="5134483" y="9195232"/>
                  </a:lnTo>
                  <a:lnTo>
                    <a:pt x="2595613" y="9195232"/>
                  </a:lnTo>
                  <a:lnTo>
                    <a:pt x="2595613" y="8712632"/>
                  </a:lnTo>
                  <a:lnTo>
                    <a:pt x="5134483" y="8712632"/>
                  </a:lnTo>
                  <a:lnTo>
                    <a:pt x="5134483" y="8684692"/>
                  </a:lnTo>
                  <a:lnTo>
                    <a:pt x="3106229" y="8684692"/>
                  </a:lnTo>
                  <a:lnTo>
                    <a:pt x="3106229" y="8202600"/>
                  </a:lnTo>
                  <a:lnTo>
                    <a:pt x="3077857" y="8202600"/>
                  </a:lnTo>
                  <a:lnTo>
                    <a:pt x="3077857" y="8684692"/>
                  </a:lnTo>
                  <a:lnTo>
                    <a:pt x="2595613" y="8684692"/>
                  </a:lnTo>
                  <a:lnTo>
                    <a:pt x="2595613" y="8202092"/>
                  </a:lnTo>
                  <a:lnTo>
                    <a:pt x="5134483" y="8202092"/>
                  </a:lnTo>
                  <a:lnTo>
                    <a:pt x="5134483" y="8174152"/>
                  </a:lnTo>
                  <a:lnTo>
                    <a:pt x="4638052" y="8174152"/>
                  </a:lnTo>
                  <a:lnTo>
                    <a:pt x="4638052" y="7691983"/>
                  </a:lnTo>
                  <a:lnTo>
                    <a:pt x="4609693" y="7691983"/>
                  </a:lnTo>
                  <a:lnTo>
                    <a:pt x="4609693" y="8174152"/>
                  </a:lnTo>
                  <a:lnTo>
                    <a:pt x="4127449" y="8174152"/>
                  </a:lnTo>
                  <a:lnTo>
                    <a:pt x="4127449" y="7691983"/>
                  </a:lnTo>
                  <a:lnTo>
                    <a:pt x="4099077" y="7691983"/>
                  </a:lnTo>
                  <a:lnTo>
                    <a:pt x="4099077" y="8174152"/>
                  </a:lnTo>
                  <a:lnTo>
                    <a:pt x="3616833" y="8174152"/>
                  </a:lnTo>
                  <a:lnTo>
                    <a:pt x="3616833" y="7691983"/>
                  </a:lnTo>
                  <a:lnTo>
                    <a:pt x="3588474" y="7691983"/>
                  </a:lnTo>
                  <a:lnTo>
                    <a:pt x="3588474" y="8174152"/>
                  </a:lnTo>
                  <a:lnTo>
                    <a:pt x="3106229" y="8174152"/>
                  </a:lnTo>
                  <a:lnTo>
                    <a:pt x="3106229" y="7691983"/>
                  </a:lnTo>
                  <a:lnTo>
                    <a:pt x="3077857" y="7691983"/>
                  </a:lnTo>
                  <a:lnTo>
                    <a:pt x="3077857" y="8174152"/>
                  </a:lnTo>
                  <a:lnTo>
                    <a:pt x="2595613" y="8174152"/>
                  </a:lnTo>
                  <a:lnTo>
                    <a:pt x="2595613" y="7691552"/>
                  </a:lnTo>
                  <a:lnTo>
                    <a:pt x="5134483" y="7691552"/>
                  </a:lnTo>
                  <a:lnTo>
                    <a:pt x="5134483" y="7677582"/>
                  </a:lnTo>
                  <a:lnTo>
                    <a:pt x="5134483" y="7663612"/>
                  </a:lnTo>
                  <a:lnTo>
                    <a:pt x="4638052" y="7663612"/>
                  </a:lnTo>
                  <a:lnTo>
                    <a:pt x="4638052" y="7167753"/>
                  </a:lnTo>
                  <a:lnTo>
                    <a:pt x="5134483" y="7167753"/>
                  </a:lnTo>
                  <a:lnTo>
                    <a:pt x="5134483" y="7138543"/>
                  </a:lnTo>
                  <a:lnTo>
                    <a:pt x="4638052" y="7138543"/>
                  </a:lnTo>
                  <a:lnTo>
                    <a:pt x="4638052" y="6657213"/>
                  </a:lnTo>
                  <a:lnTo>
                    <a:pt x="5134483" y="6657213"/>
                  </a:lnTo>
                  <a:lnTo>
                    <a:pt x="5134483" y="6628003"/>
                  </a:lnTo>
                  <a:close/>
                </a:path>
                <a:path w="5134610" h="10287000">
                  <a:moveTo>
                    <a:pt x="5134483" y="1493520"/>
                  </a:moveTo>
                  <a:lnTo>
                    <a:pt x="4638052" y="1493520"/>
                  </a:lnTo>
                  <a:lnTo>
                    <a:pt x="4638052" y="1011491"/>
                  </a:lnTo>
                  <a:lnTo>
                    <a:pt x="4609693" y="1011491"/>
                  </a:lnTo>
                  <a:lnTo>
                    <a:pt x="4609693" y="1493520"/>
                  </a:lnTo>
                  <a:lnTo>
                    <a:pt x="4609693" y="1522730"/>
                  </a:lnTo>
                  <a:lnTo>
                    <a:pt x="4609693" y="2004060"/>
                  </a:lnTo>
                  <a:lnTo>
                    <a:pt x="4127449" y="2004060"/>
                  </a:lnTo>
                  <a:lnTo>
                    <a:pt x="4127449" y="1522730"/>
                  </a:lnTo>
                  <a:lnTo>
                    <a:pt x="4609693" y="1522730"/>
                  </a:lnTo>
                  <a:lnTo>
                    <a:pt x="4609693" y="1493520"/>
                  </a:lnTo>
                  <a:lnTo>
                    <a:pt x="4127449" y="1493520"/>
                  </a:lnTo>
                  <a:lnTo>
                    <a:pt x="4127449" y="1011491"/>
                  </a:lnTo>
                  <a:lnTo>
                    <a:pt x="4099077" y="1011491"/>
                  </a:lnTo>
                  <a:lnTo>
                    <a:pt x="4099077" y="1493520"/>
                  </a:lnTo>
                  <a:lnTo>
                    <a:pt x="4099077" y="1522730"/>
                  </a:lnTo>
                  <a:lnTo>
                    <a:pt x="4099077" y="2004060"/>
                  </a:lnTo>
                  <a:lnTo>
                    <a:pt x="3616833" y="2004060"/>
                  </a:lnTo>
                  <a:lnTo>
                    <a:pt x="3616833" y="1522730"/>
                  </a:lnTo>
                  <a:lnTo>
                    <a:pt x="4099077" y="1522730"/>
                  </a:lnTo>
                  <a:lnTo>
                    <a:pt x="4099077" y="1493520"/>
                  </a:lnTo>
                  <a:lnTo>
                    <a:pt x="3616833" y="1493520"/>
                  </a:lnTo>
                  <a:lnTo>
                    <a:pt x="3616833" y="1011491"/>
                  </a:lnTo>
                  <a:lnTo>
                    <a:pt x="3588474" y="1011491"/>
                  </a:lnTo>
                  <a:lnTo>
                    <a:pt x="3588474" y="1493520"/>
                  </a:lnTo>
                  <a:lnTo>
                    <a:pt x="3588474" y="1522730"/>
                  </a:lnTo>
                  <a:lnTo>
                    <a:pt x="3588474" y="2004060"/>
                  </a:lnTo>
                  <a:lnTo>
                    <a:pt x="3106229" y="2004060"/>
                  </a:lnTo>
                  <a:lnTo>
                    <a:pt x="3106229" y="1522730"/>
                  </a:lnTo>
                  <a:lnTo>
                    <a:pt x="3588474" y="1522730"/>
                  </a:lnTo>
                  <a:lnTo>
                    <a:pt x="3588474" y="1493520"/>
                  </a:lnTo>
                  <a:lnTo>
                    <a:pt x="3117608" y="1493520"/>
                  </a:lnTo>
                  <a:lnTo>
                    <a:pt x="3117608" y="1511744"/>
                  </a:lnTo>
                  <a:lnTo>
                    <a:pt x="3077857" y="1511744"/>
                  </a:lnTo>
                  <a:lnTo>
                    <a:pt x="3077857" y="1522730"/>
                  </a:lnTo>
                  <a:lnTo>
                    <a:pt x="3077857" y="2004060"/>
                  </a:lnTo>
                  <a:lnTo>
                    <a:pt x="2595613" y="2004060"/>
                  </a:lnTo>
                  <a:lnTo>
                    <a:pt x="2595613" y="1522730"/>
                  </a:lnTo>
                  <a:lnTo>
                    <a:pt x="3077857" y="1522730"/>
                  </a:lnTo>
                  <a:lnTo>
                    <a:pt x="3077857" y="1511744"/>
                  </a:lnTo>
                  <a:lnTo>
                    <a:pt x="2567241" y="1511744"/>
                  </a:lnTo>
                  <a:lnTo>
                    <a:pt x="2567241" y="1522730"/>
                  </a:lnTo>
                  <a:lnTo>
                    <a:pt x="2567241" y="2004060"/>
                  </a:lnTo>
                  <a:lnTo>
                    <a:pt x="2567241" y="2021268"/>
                  </a:lnTo>
                  <a:lnTo>
                    <a:pt x="5134483" y="2021268"/>
                  </a:lnTo>
                  <a:lnTo>
                    <a:pt x="5134483" y="2004060"/>
                  </a:lnTo>
                  <a:lnTo>
                    <a:pt x="4638052" y="2004060"/>
                  </a:lnTo>
                  <a:lnTo>
                    <a:pt x="4638052" y="1522730"/>
                  </a:lnTo>
                  <a:lnTo>
                    <a:pt x="5134483" y="1522730"/>
                  </a:lnTo>
                  <a:lnTo>
                    <a:pt x="5134483" y="1511744"/>
                  </a:lnTo>
                  <a:lnTo>
                    <a:pt x="5134483" y="1493520"/>
                  </a:lnTo>
                  <a:close/>
                </a:path>
                <a:path w="5134610" h="10287000">
                  <a:moveTo>
                    <a:pt x="5134483" y="982980"/>
                  </a:moveTo>
                  <a:lnTo>
                    <a:pt x="4638052" y="982980"/>
                  </a:lnTo>
                  <a:lnTo>
                    <a:pt x="4638052" y="500875"/>
                  </a:lnTo>
                  <a:lnTo>
                    <a:pt x="4609693" y="500875"/>
                  </a:lnTo>
                  <a:lnTo>
                    <a:pt x="4609693" y="982980"/>
                  </a:lnTo>
                  <a:lnTo>
                    <a:pt x="4127449" y="982980"/>
                  </a:lnTo>
                  <a:lnTo>
                    <a:pt x="4127449" y="500875"/>
                  </a:lnTo>
                  <a:lnTo>
                    <a:pt x="4099077" y="500875"/>
                  </a:lnTo>
                  <a:lnTo>
                    <a:pt x="4099077" y="982980"/>
                  </a:lnTo>
                  <a:lnTo>
                    <a:pt x="3616833" y="982980"/>
                  </a:lnTo>
                  <a:lnTo>
                    <a:pt x="3616833" y="500875"/>
                  </a:lnTo>
                  <a:lnTo>
                    <a:pt x="3588474" y="500875"/>
                  </a:lnTo>
                  <a:lnTo>
                    <a:pt x="3588474" y="982980"/>
                  </a:lnTo>
                  <a:lnTo>
                    <a:pt x="3117608" y="982980"/>
                  </a:lnTo>
                  <a:lnTo>
                    <a:pt x="3117608" y="1010920"/>
                  </a:lnTo>
                  <a:lnTo>
                    <a:pt x="5134483" y="1010920"/>
                  </a:lnTo>
                  <a:lnTo>
                    <a:pt x="5134483" y="982980"/>
                  </a:lnTo>
                  <a:close/>
                </a:path>
                <a:path w="5134610" h="10287000">
                  <a:moveTo>
                    <a:pt x="5134483" y="472440"/>
                  </a:moveTo>
                  <a:lnTo>
                    <a:pt x="4638052" y="472440"/>
                  </a:lnTo>
                  <a:lnTo>
                    <a:pt x="4638052" y="0"/>
                  </a:lnTo>
                  <a:lnTo>
                    <a:pt x="4609693" y="0"/>
                  </a:lnTo>
                  <a:lnTo>
                    <a:pt x="4609693" y="472440"/>
                  </a:lnTo>
                  <a:lnTo>
                    <a:pt x="4127449" y="472440"/>
                  </a:lnTo>
                  <a:lnTo>
                    <a:pt x="4127449" y="0"/>
                  </a:lnTo>
                  <a:lnTo>
                    <a:pt x="4099077" y="0"/>
                  </a:lnTo>
                  <a:lnTo>
                    <a:pt x="4099077" y="472440"/>
                  </a:lnTo>
                  <a:lnTo>
                    <a:pt x="3616833" y="472440"/>
                  </a:lnTo>
                  <a:lnTo>
                    <a:pt x="3616833" y="0"/>
                  </a:lnTo>
                  <a:lnTo>
                    <a:pt x="3588474" y="0"/>
                  </a:lnTo>
                  <a:lnTo>
                    <a:pt x="3588474" y="472440"/>
                  </a:lnTo>
                  <a:lnTo>
                    <a:pt x="3106229" y="472440"/>
                  </a:lnTo>
                  <a:lnTo>
                    <a:pt x="3106229" y="0"/>
                  </a:lnTo>
                  <a:lnTo>
                    <a:pt x="3077857" y="0"/>
                  </a:lnTo>
                  <a:lnTo>
                    <a:pt x="3077857" y="472440"/>
                  </a:lnTo>
                  <a:lnTo>
                    <a:pt x="2595613" y="472440"/>
                  </a:lnTo>
                  <a:lnTo>
                    <a:pt x="2595613" y="0"/>
                  </a:lnTo>
                  <a:lnTo>
                    <a:pt x="2567241" y="0"/>
                  </a:lnTo>
                  <a:lnTo>
                    <a:pt x="2567241" y="472440"/>
                  </a:lnTo>
                  <a:lnTo>
                    <a:pt x="2567241" y="488937"/>
                  </a:lnTo>
                  <a:lnTo>
                    <a:pt x="2567241" y="500380"/>
                  </a:lnTo>
                  <a:lnTo>
                    <a:pt x="5134483" y="500380"/>
                  </a:lnTo>
                  <a:lnTo>
                    <a:pt x="5134483" y="488937"/>
                  </a:lnTo>
                  <a:lnTo>
                    <a:pt x="5134483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96370" y="11"/>
              <a:ext cx="5134610" cy="10287000"/>
            </a:xfrm>
            <a:custGeom>
              <a:avLst/>
              <a:gdLst/>
              <a:ahLst/>
              <a:cxnLst/>
              <a:rect l="l" t="t" r="r" b="b"/>
              <a:pathLst>
                <a:path w="5134610" h="10287000">
                  <a:moveTo>
                    <a:pt x="538988" y="10259225"/>
                  </a:moveTo>
                  <a:lnTo>
                    <a:pt x="510616" y="10259225"/>
                  </a:lnTo>
                  <a:lnTo>
                    <a:pt x="510616" y="10286987"/>
                  </a:lnTo>
                  <a:lnTo>
                    <a:pt x="538988" y="10286987"/>
                  </a:lnTo>
                  <a:lnTo>
                    <a:pt x="538988" y="10259225"/>
                  </a:lnTo>
                  <a:close/>
                </a:path>
                <a:path w="5134610" h="10287000">
                  <a:moveTo>
                    <a:pt x="538988" y="9223819"/>
                  </a:moveTo>
                  <a:lnTo>
                    <a:pt x="510616" y="9223819"/>
                  </a:lnTo>
                  <a:lnTo>
                    <a:pt x="510616" y="9706064"/>
                  </a:lnTo>
                  <a:lnTo>
                    <a:pt x="538988" y="9706064"/>
                  </a:lnTo>
                  <a:lnTo>
                    <a:pt x="538988" y="9223819"/>
                  </a:lnTo>
                  <a:close/>
                </a:path>
                <a:path w="5134610" h="10287000">
                  <a:moveTo>
                    <a:pt x="538988" y="8713203"/>
                  </a:moveTo>
                  <a:lnTo>
                    <a:pt x="510616" y="8713203"/>
                  </a:lnTo>
                  <a:lnTo>
                    <a:pt x="510616" y="9195448"/>
                  </a:lnTo>
                  <a:lnTo>
                    <a:pt x="538988" y="9195448"/>
                  </a:lnTo>
                  <a:lnTo>
                    <a:pt x="538988" y="8713203"/>
                  </a:lnTo>
                  <a:close/>
                </a:path>
                <a:path w="5134610" h="10287000">
                  <a:moveTo>
                    <a:pt x="538988" y="8202600"/>
                  </a:moveTo>
                  <a:lnTo>
                    <a:pt x="510616" y="8202600"/>
                  </a:lnTo>
                  <a:lnTo>
                    <a:pt x="510616" y="8684844"/>
                  </a:lnTo>
                  <a:lnTo>
                    <a:pt x="538988" y="8684844"/>
                  </a:lnTo>
                  <a:lnTo>
                    <a:pt x="538988" y="8202600"/>
                  </a:lnTo>
                  <a:close/>
                </a:path>
                <a:path w="5134610" h="10287000">
                  <a:moveTo>
                    <a:pt x="1049591" y="10259225"/>
                  </a:moveTo>
                  <a:lnTo>
                    <a:pt x="1021232" y="10259225"/>
                  </a:lnTo>
                  <a:lnTo>
                    <a:pt x="1021232" y="10286987"/>
                  </a:lnTo>
                  <a:lnTo>
                    <a:pt x="1049591" y="10286987"/>
                  </a:lnTo>
                  <a:lnTo>
                    <a:pt x="1049591" y="10259225"/>
                  </a:lnTo>
                  <a:close/>
                </a:path>
                <a:path w="5134610" h="10287000">
                  <a:moveTo>
                    <a:pt x="1049591" y="9223819"/>
                  </a:moveTo>
                  <a:lnTo>
                    <a:pt x="1021232" y="9223819"/>
                  </a:lnTo>
                  <a:lnTo>
                    <a:pt x="1021232" y="9706064"/>
                  </a:lnTo>
                  <a:lnTo>
                    <a:pt x="1049591" y="9706064"/>
                  </a:lnTo>
                  <a:lnTo>
                    <a:pt x="1049591" y="9223819"/>
                  </a:lnTo>
                  <a:close/>
                </a:path>
                <a:path w="5134610" h="10287000">
                  <a:moveTo>
                    <a:pt x="1049591" y="8713203"/>
                  </a:moveTo>
                  <a:lnTo>
                    <a:pt x="1021232" y="8713203"/>
                  </a:lnTo>
                  <a:lnTo>
                    <a:pt x="1021232" y="9195448"/>
                  </a:lnTo>
                  <a:lnTo>
                    <a:pt x="1049591" y="9195448"/>
                  </a:lnTo>
                  <a:lnTo>
                    <a:pt x="1049591" y="8713203"/>
                  </a:lnTo>
                  <a:close/>
                </a:path>
                <a:path w="5134610" h="10287000">
                  <a:moveTo>
                    <a:pt x="1049591" y="8202600"/>
                  </a:moveTo>
                  <a:lnTo>
                    <a:pt x="1021232" y="8202600"/>
                  </a:lnTo>
                  <a:lnTo>
                    <a:pt x="1021232" y="8684844"/>
                  </a:lnTo>
                  <a:lnTo>
                    <a:pt x="1049591" y="8684844"/>
                  </a:lnTo>
                  <a:lnTo>
                    <a:pt x="1049591" y="8202600"/>
                  </a:lnTo>
                  <a:close/>
                </a:path>
                <a:path w="5134610" h="10287000">
                  <a:moveTo>
                    <a:pt x="1560207" y="10259225"/>
                  </a:moveTo>
                  <a:lnTo>
                    <a:pt x="1531835" y="10259225"/>
                  </a:lnTo>
                  <a:lnTo>
                    <a:pt x="1531835" y="10286987"/>
                  </a:lnTo>
                  <a:lnTo>
                    <a:pt x="1560207" y="10286987"/>
                  </a:lnTo>
                  <a:lnTo>
                    <a:pt x="1560207" y="10259225"/>
                  </a:lnTo>
                  <a:close/>
                </a:path>
                <a:path w="5134610" h="10287000">
                  <a:moveTo>
                    <a:pt x="1560207" y="9223819"/>
                  </a:moveTo>
                  <a:lnTo>
                    <a:pt x="1531835" y="9223819"/>
                  </a:lnTo>
                  <a:lnTo>
                    <a:pt x="1531835" y="9706064"/>
                  </a:lnTo>
                  <a:lnTo>
                    <a:pt x="1560207" y="9706064"/>
                  </a:lnTo>
                  <a:lnTo>
                    <a:pt x="1560207" y="9223819"/>
                  </a:lnTo>
                  <a:close/>
                </a:path>
                <a:path w="5134610" h="10287000">
                  <a:moveTo>
                    <a:pt x="1560207" y="8713203"/>
                  </a:moveTo>
                  <a:lnTo>
                    <a:pt x="1531835" y="8713203"/>
                  </a:lnTo>
                  <a:lnTo>
                    <a:pt x="1531835" y="9195448"/>
                  </a:lnTo>
                  <a:lnTo>
                    <a:pt x="1560207" y="9195448"/>
                  </a:lnTo>
                  <a:lnTo>
                    <a:pt x="1560207" y="8713203"/>
                  </a:lnTo>
                  <a:close/>
                </a:path>
                <a:path w="5134610" h="10287000">
                  <a:moveTo>
                    <a:pt x="1560207" y="8202600"/>
                  </a:moveTo>
                  <a:lnTo>
                    <a:pt x="1531835" y="8202600"/>
                  </a:lnTo>
                  <a:lnTo>
                    <a:pt x="1531835" y="8684844"/>
                  </a:lnTo>
                  <a:lnTo>
                    <a:pt x="1560207" y="8684844"/>
                  </a:lnTo>
                  <a:lnTo>
                    <a:pt x="1560207" y="8202600"/>
                  </a:lnTo>
                  <a:close/>
                </a:path>
                <a:path w="5134610" h="10287000">
                  <a:moveTo>
                    <a:pt x="2070811" y="10259225"/>
                  </a:moveTo>
                  <a:lnTo>
                    <a:pt x="2042452" y="10259225"/>
                  </a:lnTo>
                  <a:lnTo>
                    <a:pt x="2042452" y="10286987"/>
                  </a:lnTo>
                  <a:lnTo>
                    <a:pt x="2070811" y="10286987"/>
                  </a:lnTo>
                  <a:lnTo>
                    <a:pt x="2070811" y="10259225"/>
                  </a:lnTo>
                  <a:close/>
                </a:path>
                <a:path w="5134610" h="10287000">
                  <a:moveTo>
                    <a:pt x="2070811" y="9223819"/>
                  </a:moveTo>
                  <a:lnTo>
                    <a:pt x="2042452" y="9223819"/>
                  </a:lnTo>
                  <a:lnTo>
                    <a:pt x="2042452" y="9706064"/>
                  </a:lnTo>
                  <a:lnTo>
                    <a:pt x="2070811" y="9706064"/>
                  </a:lnTo>
                  <a:lnTo>
                    <a:pt x="2070811" y="9223819"/>
                  </a:lnTo>
                  <a:close/>
                </a:path>
                <a:path w="5134610" h="10287000">
                  <a:moveTo>
                    <a:pt x="2070811" y="8713203"/>
                  </a:moveTo>
                  <a:lnTo>
                    <a:pt x="2042452" y="8713203"/>
                  </a:lnTo>
                  <a:lnTo>
                    <a:pt x="2042452" y="9195448"/>
                  </a:lnTo>
                  <a:lnTo>
                    <a:pt x="2070811" y="9195448"/>
                  </a:lnTo>
                  <a:lnTo>
                    <a:pt x="2070811" y="8713203"/>
                  </a:lnTo>
                  <a:close/>
                </a:path>
                <a:path w="5134610" h="10287000">
                  <a:moveTo>
                    <a:pt x="2070811" y="8202600"/>
                  </a:moveTo>
                  <a:lnTo>
                    <a:pt x="2042452" y="8202600"/>
                  </a:lnTo>
                  <a:lnTo>
                    <a:pt x="2042452" y="8684844"/>
                  </a:lnTo>
                  <a:lnTo>
                    <a:pt x="2070811" y="8684844"/>
                  </a:lnTo>
                  <a:lnTo>
                    <a:pt x="2070811" y="8202600"/>
                  </a:lnTo>
                  <a:close/>
                </a:path>
                <a:path w="5134610" h="10287000">
                  <a:moveTo>
                    <a:pt x="2567241" y="10230853"/>
                  </a:moveTo>
                  <a:lnTo>
                    <a:pt x="2070811" y="10230853"/>
                  </a:lnTo>
                  <a:lnTo>
                    <a:pt x="2070811" y="9734436"/>
                  </a:lnTo>
                  <a:lnTo>
                    <a:pt x="2042452" y="9734436"/>
                  </a:lnTo>
                  <a:lnTo>
                    <a:pt x="2042452" y="10230853"/>
                  </a:lnTo>
                  <a:lnTo>
                    <a:pt x="1560207" y="10230853"/>
                  </a:lnTo>
                  <a:lnTo>
                    <a:pt x="1560207" y="9734436"/>
                  </a:lnTo>
                  <a:lnTo>
                    <a:pt x="1531835" y="9734436"/>
                  </a:lnTo>
                  <a:lnTo>
                    <a:pt x="1531835" y="10230853"/>
                  </a:lnTo>
                  <a:lnTo>
                    <a:pt x="1049591" y="10230853"/>
                  </a:lnTo>
                  <a:lnTo>
                    <a:pt x="1049591" y="9734436"/>
                  </a:lnTo>
                  <a:lnTo>
                    <a:pt x="1021232" y="9734436"/>
                  </a:lnTo>
                  <a:lnTo>
                    <a:pt x="1021232" y="10230853"/>
                  </a:lnTo>
                  <a:lnTo>
                    <a:pt x="538988" y="10230853"/>
                  </a:lnTo>
                  <a:lnTo>
                    <a:pt x="538988" y="9734436"/>
                  </a:lnTo>
                  <a:lnTo>
                    <a:pt x="510616" y="9734436"/>
                  </a:lnTo>
                  <a:lnTo>
                    <a:pt x="510616" y="10230853"/>
                  </a:lnTo>
                  <a:lnTo>
                    <a:pt x="14185" y="10230853"/>
                  </a:lnTo>
                  <a:lnTo>
                    <a:pt x="14185" y="10244823"/>
                  </a:lnTo>
                  <a:lnTo>
                    <a:pt x="0" y="10244823"/>
                  </a:lnTo>
                  <a:lnTo>
                    <a:pt x="0" y="10258793"/>
                  </a:lnTo>
                  <a:lnTo>
                    <a:pt x="0" y="10286733"/>
                  </a:lnTo>
                  <a:lnTo>
                    <a:pt x="28371" y="10286733"/>
                  </a:lnTo>
                  <a:lnTo>
                    <a:pt x="28371" y="10258793"/>
                  </a:lnTo>
                  <a:lnTo>
                    <a:pt x="2567241" y="10258793"/>
                  </a:lnTo>
                  <a:lnTo>
                    <a:pt x="2567241" y="10244823"/>
                  </a:lnTo>
                  <a:lnTo>
                    <a:pt x="2567241" y="10230853"/>
                  </a:lnTo>
                  <a:close/>
                </a:path>
                <a:path w="5134610" h="10287000">
                  <a:moveTo>
                    <a:pt x="5134483" y="6628003"/>
                  </a:moveTo>
                  <a:lnTo>
                    <a:pt x="4638052" y="6628003"/>
                  </a:lnTo>
                  <a:lnTo>
                    <a:pt x="4638052" y="6163043"/>
                  </a:lnTo>
                  <a:lnTo>
                    <a:pt x="4609693" y="6163043"/>
                  </a:lnTo>
                  <a:lnTo>
                    <a:pt x="4609693" y="7663612"/>
                  </a:lnTo>
                  <a:lnTo>
                    <a:pt x="4127449" y="7663612"/>
                  </a:lnTo>
                  <a:lnTo>
                    <a:pt x="4127449" y="7167753"/>
                  </a:lnTo>
                  <a:lnTo>
                    <a:pt x="4609693" y="7167753"/>
                  </a:lnTo>
                  <a:lnTo>
                    <a:pt x="4609693" y="7138543"/>
                  </a:lnTo>
                  <a:lnTo>
                    <a:pt x="4127449" y="7138543"/>
                  </a:lnTo>
                  <a:lnTo>
                    <a:pt x="4127449" y="6657213"/>
                  </a:lnTo>
                  <a:lnTo>
                    <a:pt x="4609693" y="6657213"/>
                  </a:lnTo>
                  <a:lnTo>
                    <a:pt x="4609693" y="6628003"/>
                  </a:lnTo>
                  <a:lnTo>
                    <a:pt x="4127449" y="6628003"/>
                  </a:lnTo>
                  <a:lnTo>
                    <a:pt x="4127449" y="6163043"/>
                  </a:lnTo>
                  <a:lnTo>
                    <a:pt x="4099077" y="6163043"/>
                  </a:lnTo>
                  <a:lnTo>
                    <a:pt x="4099077" y="7663612"/>
                  </a:lnTo>
                  <a:lnTo>
                    <a:pt x="3616833" y="7663612"/>
                  </a:lnTo>
                  <a:lnTo>
                    <a:pt x="3616833" y="7167753"/>
                  </a:lnTo>
                  <a:lnTo>
                    <a:pt x="4099077" y="7167753"/>
                  </a:lnTo>
                  <a:lnTo>
                    <a:pt x="4099077" y="7138543"/>
                  </a:lnTo>
                  <a:lnTo>
                    <a:pt x="3616833" y="7138543"/>
                  </a:lnTo>
                  <a:lnTo>
                    <a:pt x="3616833" y="6657213"/>
                  </a:lnTo>
                  <a:lnTo>
                    <a:pt x="4099077" y="6657213"/>
                  </a:lnTo>
                  <a:lnTo>
                    <a:pt x="4099077" y="6628003"/>
                  </a:lnTo>
                  <a:lnTo>
                    <a:pt x="3616833" y="6628003"/>
                  </a:lnTo>
                  <a:lnTo>
                    <a:pt x="3616833" y="6163043"/>
                  </a:lnTo>
                  <a:lnTo>
                    <a:pt x="3588461" y="6163043"/>
                  </a:lnTo>
                  <a:lnTo>
                    <a:pt x="3588461" y="7663612"/>
                  </a:lnTo>
                  <a:lnTo>
                    <a:pt x="3106216" y="7663612"/>
                  </a:lnTo>
                  <a:lnTo>
                    <a:pt x="3106216" y="7167753"/>
                  </a:lnTo>
                  <a:lnTo>
                    <a:pt x="3588461" y="7167753"/>
                  </a:lnTo>
                  <a:lnTo>
                    <a:pt x="3588461" y="7138543"/>
                  </a:lnTo>
                  <a:lnTo>
                    <a:pt x="3106216" y="7138543"/>
                  </a:lnTo>
                  <a:lnTo>
                    <a:pt x="3106216" y="6657213"/>
                  </a:lnTo>
                  <a:lnTo>
                    <a:pt x="3588461" y="6657213"/>
                  </a:lnTo>
                  <a:lnTo>
                    <a:pt x="3588461" y="6628003"/>
                  </a:lnTo>
                  <a:lnTo>
                    <a:pt x="3106216" y="6628003"/>
                  </a:lnTo>
                  <a:lnTo>
                    <a:pt x="3106216" y="6163043"/>
                  </a:lnTo>
                  <a:lnTo>
                    <a:pt x="3077857" y="6163043"/>
                  </a:lnTo>
                  <a:lnTo>
                    <a:pt x="3077857" y="6628003"/>
                  </a:lnTo>
                  <a:lnTo>
                    <a:pt x="3077857" y="6657213"/>
                  </a:lnTo>
                  <a:lnTo>
                    <a:pt x="3077857" y="7138543"/>
                  </a:lnTo>
                  <a:lnTo>
                    <a:pt x="2595613" y="7138543"/>
                  </a:lnTo>
                  <a:lnTo>
                    <a:pt x="2595613" y="6657213"/>
                  </a:lnTo>
                  <a:lnTo>
                    <a:pt x="3077857" y="6657213"/>
                  </a:lnTo>
                  <a:lnTo>
                    <a:pt x="3077857" y="6628003"/>
                  </a:lnTo>
                  <a:lnTo>
                    <a:pt x="2595613" y="6628003"/>
                  </a:lnTo>
                  <a:lnTo>
                    <a:pt x="2595613" y="6163043"/>
                  </a:lnTo>
                  <a:lnTo>
                    <a:pt x="2567241" y="6163043"/>
                  </a:lnTo>
                  <a:lnTo>
                    <a:pt x="2567241" y="7663053"/>
                  </a:lnTo>
                  <a:lnTo>
                    <a:pt x="2595613" y="7663053"/>
                  </a:lnTo>
                  <a:lnTo>
                    <a:pt x="2595613" y="7167753"/>
                  </a:lnTo>
                  <a:lnTo>
                    <a:pt x="3077857" y="7167753"/>
                  </a:lnTo>
                  <a:lnTo>
                    <a:pt x="3077857" y="7663612"/>
                  </a:lnTo>
                  <a:lnTo>
                    <a:pt x="2581427" y="7663612"/>
                  </a:lnTo>
                  <a:lnTo>
                    <a:pt x="2581427" y="7677582"/>
                  </a:lnTo>
                  <a:lnTo>
                    <a:pt x="2567241" y="7677582"/>
                  </a:lnTo>
                  <a:lnTo>
                    <a:pt x="2567241" y="7691552"/>
                  </a:lnTo>
                  <a:lnTo>
                    <a:pt x="2567241" y="8174152"/>
                  </a:lnTo>
                  <a:lnTo>
                    <a:pt x="2567241" y="8202092"/>
                  </a:lnTo>
                  <a:lnTo>
                    <a:pt x="2567241" y="8684692"/>
                  </a:lnTo>
                  <a:lnTo>
                    <a:pt x="2567241" y="8712632"/>
                  </a:lnTo>
                  <a:lnTo>
                    <a:pt x="2567241" y="9195232"/>
                  </a:lnTo>
                  <a:lnTo>
                    <a:pt x="2595613" y="9195232"/>
                  </a:lnTo>
                  <a:lnTo>
                    <a:pt x="2595613" y="8712632"/>
                  </a:lnTo>
                  <a:lnTo>
                    <a:pt x="5134483" y="8712632"/>
                  </a:lnTo>
                  <a:lnTo>
                    <a:pt x="5134483" y="8684692"/>
                  </a:lnTo>
                  <a:lnTo>
                    <a:pt x="2595613" y="8684692"/>
                  </a:lnTo>
                  <a:lnTo>
                    <a:pt x="2595613" y="8202092"/>
                  </a:lnTo>
                  <a:lnTo>
                    <a:pt x="5134483" y="8202092"/>
                  </a:lnTo>
                  <a:lnTo>
                    <a:pt x="5134483" y="8174152"/>
                  </a:lnTo>
                  <a:lnTo>
                    <a:pt x="2595613" y="8174152"/>
                  </a:lnTo>
                  <a:lnTo>
                    <a:pt x="2595613" y="7691552"/>
                  </a:lnTo>
                  <a:lnTo>
                    <a:pt x="5134483" y="7691552"/>
                  </a:lnTo>
                  <a:lnTo>
                    <a:pt x="5134483" y="7677582"/>
                  </a:lnTo>
                  <a:lnTo>
                    <a:pt x="5134483" y="7663612"/>
                  </a:lnTo>
                  <a:lnTo>
                    <a:pt x="4638052" y="7663612"/>
                  </a:lnTo>
                  <a:lnTo>
                    <a:pt x="4638052" y="7167753"/>
                  </a:lnTo>
                  <a:lnTo>
                    <a:pt x="5134483" y="7167753"/>
                  </a:lnTo>
                  <a:lnTo>
                    <a:pt x="5134483" y="7138543"/>
                  </a:lnTo>
                  <a:lnTo>
                    <a:pt x="4638052" y="7138543"/>
                  </a:lnTo>
                  <a:lnTo>
                    <a:pt x="4638052" y="6657213"/>
                  </a:lnTo>
                  <a:lnTo>
                    <a:pt x="5134483" y="6657213"/>
                  </a:lnTo>
                  <a:lnTo>
                    <a:pt x="5134483" y="6628003"/>
                  </a:lnTo>
                  <a:close/>
                </a:path>
                <a:path w="5134610" h="10287000">
                  <a:moveTo>
                    <a:pt x="5134483" y="472440"/>
                  </a:moveTo>
                  <a:lnTo>
                    <a:pt x="4638052" y="472440"/>
                  </a:lnTo>
                  <a:lnTo>
                    <a:pt x="4638052" y="0"/>
                  </a:lnTo>
                  <a:lnTo>
                    <a:pt x="4609693" y="0"/>
                  </a:lnTo>
                  <a:lnTo>
                    <a:pt x="4609693" y="472440"/>
                  </a:lnTo>
                  <a:lnTo>
                    <a:pt x="4127449" y="472440"/>
                  </a:lnTo>
                  <a:lnTo>
                    <a:pt x="4127449" y="0"/>
                  </a:lnTo>
                  <a:lnTo>
                    <a:pt x="4099077" y="0"/>
                  </a:lnTo>
                  <a:lnTo>
                    <a:pt x="4099077" y="472440"/>
                  </a:lnTo>
                  <a:lnTo>
                    <a:pt x="3616833" y="472440"/>
                  </a:lnTo>
                  <a:lnTo>
                    <a:pt x="3616833" y="0"/>
                  </a:lnTo>
                  <a:lnTo>
                    <a:pt x="3588461" y="0"/>
                  </a:lnTo>
                  <a:lnTo>
                    <a:pt x="3588461" y="472440"/>
                  </a:lnTo>
                  <a:lnTo>
                    <a:pt x="3106216" y="472440"/>
                  </a:lnTo>
                  <a:lnTo>
                    <a:pt x="3106216" y="0"/>
                  </a:lnTo>
                  <a:lnTo>
                    <a:pt x="3077857" y="0"/>
                  </a:lnTo>
                  <a:lnTo>
                    <a:pt x="3077857" y="472440"/>
                  </a:lnTo>
                  <a:lnTo>
                    <a:pt x="2595613" y="472440"/>
                  </a:lnTo>
                  <a:lnTo>
                    <a:pt x="2595613" y="0"/>
                  </a:lnTo>
                  <a:lnTo>
                    <a:pt x="2567241" y="0"/>
                  </a:lnTo>
                  <a:lnTo>
                    <a:pt x="2567241" y="2021268"/>
                  </a:lnTo>
                  <a:lnTo>
                    <a:pt x="5134483" y="2021268"/>
                  </a:lnTo>
                  <a:lnTo>
                    <a:pt x="5134483" y="2004060"/>
                  </a:lnTo>
                  <a:lnTo>
                    <a:pt x="4638052" y="2004060"/>
                  </a:lnTo>
                  <a:lnTo>
                    <a:pt x="4638052" y="1522730"/>
                  </a:lnTo>
                  <a:lnTo>
                    <a:pt x="5134483" y="1522730"/>
                  </a:lnTo>
                  <a:lnTo>
                    <a:pt x="5134483" y="1493520"/>
                  </a:lnTo>
                  <a:lnTo>
                    <a:pt x="4638052" y="1493520"/>
                  </a:lnTo>
                  <a:lnTo>
                    <a:pt x="4638052" y="1011491"/>
                  </a:lnTo>
                  <a:lnTo>
                    <a:pt x="4609693" y="1011491"/>
                  </a:lnTo>
                  <a:lnTo>
                    <a:pt x="4609693" y="1493520"/>
                  </a:lnTo>
                  <a:lnTo>
                    <a:pt x="4609693" y="1522730"/>
                  </a:lnTo>
                  <a:lnTo>
                    <a:pt x="4609693" y="2004060"/>
                  </a:lnTo>
                  <a:lnTo>
                    <a:pt x="4127449" y="2004060"/>
                  </a:lnTo>
                  <a:lnTo>
                    <a:pt x="4127449" y="1522730"/>
                  </a:lnTo>
                  <a:lnTo>
                    <a:pt x="4609693" y="1522730"/>
                  </a:lnTo>
                  <a:lnTo>
                    <a:pt x="4609693" y="1493520"/>
                  </a:lnTo>
                  <a:lnTo>
                    <a:pt x="4127449" y="1493520"/>
                  </a:lnTo>
                  <a:lnTo>
                    <a:pt x="4127449" y="1011491"/>
                  </a:lnTo>
                  <a:lnTo>
                    <a:pt x="4099077" y="1011491"/>
                  </a:lnTo>
                  <a:lnTo>
                    <a:pt x="4099077" y="1493520"/>
                  </a:lnTo>
                  <a:lnTo>
                    <a:pt x="4099077" y="1522730"/>
                  </a:lnTo>
                  <a:lnTo>
                    <a:pt x="4099077" y="2004060"/>
                  </a:lnTo>
                  <a:lnTo>
                    <a:pt x="3616833" y="2004060"/>
                  </a:lnTo>
                  <a:lnTo>
                    <a:pt x="3616833" y="1522730"/>
                  </a:lnTo>
                  <a:lnTo>
                    <a:pt x="4099077" y="1522730"/>
                  </a:lnTo>
                  <a:lnTo>
                    <a:pt x="4099077" y="1493520"/>
                  </a:lnTo>
                  <a:lnTo>
                    <a:pt x="3616833" y="1493520"/>
                  </a:lnTo>
                  <a:lnTo>
                    <a:pt x="3616833" y="1011491"/>
                  </a:lnTo>
                  <a:lnTo>
                    <a:pt x="3588461" y="1011491"/>
                  </a:lnTo>
                  <a:lnTo>
                    <a:pt x="3588461" y="1493520"/>
                  </a:lnTo>
                  <a:lnTo>
                    <a:pt x="3588461" y="1522730"/>
                  </a:lnTo>
                  <a:lnTo>
                    <a:pt x="3588461" y="2004060"/>
                  </a:lnTo>
                  <a:lnTo>
                    <a:pt x="3106216" y="2004060"/>
                  </a:lnTo>
                  <a:lnTo>
                    <a:pt x="3106216" y="1522730"/>
                  </a:lnTo>
                  <a:lnTo>
                    <a:pt x="3588461" y="1522730"/>
                  </a:lnTo>
                  <a:lnTo>
                    <a:pt x="3588461" y="1493520"/>
                  </a:lnTo>
                  <a:lnTo>
                    <a:pt x="3106216" y="1493520"/>
                  </a:lnTo>
                  <a:lnTo>
                    <a:pt x="3106216" y="1011491"/>
                  </a:lnTo>
                  <a:lnTo>
                    <a:pt x="3077857" y="1011491"/>
                  </a:lnTo>
                  <a:lnTo>
                    <a:pt x="3077857" y="1493520"/>
                  </a:lnTo>
                  <a:lnTo>
                    <a:pt x="3077857" y="1522730"/>
                  </a:lnTo>
                  <a:lnTo>
                    <a:pt x="3077857" y="2004060"/>
                  </a:lnTo>
                  <a:lnTo>
                    <a:pt x="2595613" y="2004060"/>
                  </a:lnTo>
                  <a:lnTo>
                    <a:pt x="2595613" y="1522730"/>
                  </a:lnTo>
                  <a:lnTo>
                    <a:pt x="3077857" y="1522730"/>
                  </a:lnTo>
                  <a:lnTo>
                    <a:pt x="3077857" y="1493520"/>
                  </a:lnTo>
                  <a:lnTo>
                    <a:pt x="2595613" y="1493520"/>
                  </a:lnTo>
                  <a:lnTo>
                    <a:pt x="2595613" y="1010920"/>
                  </a:lnTo>
                  <a:lnTo>
                    <a:pt x="5134483" y="1010920"/>
                  </a:lnTo>
                  <a:lnTo>
                    <a:pt x="5134483" y="982980"/>
                  </a:lnTo>
                  <a:lnTo>
                    <a:pt x="4638052" y="982980"/>
                  </a:lnTo>
                  <a:lnTo>
                    <a:pt x="4638052" y="500875"/>
                  </a:lnTo>
                  <a:lnTo>
                    <a:pt x="4609693" y="500875"/>
                  </a:lnTo>
                  <a:lnTo>
                    <a:pt x="4609693" y="982980"/>
                  </a:lnTo>
                  <a:lnTo>
                    <a:pt x="4127449" y="982980"/>
                  </a:lnTo>
                  <a:lnTo>
                    <a:pt x="4127449" y="500875"/>
                  </a:lnTo>
                  <a:lnTo>
                    <a:pt x="4099077" y="500875"/>
                  </a:lnTo>
                  <a:lnTo>
                    <a:pt x="4099077" y="982980"/>
                  </a:lnTo>
                  <a:lnTo>
                    <a:pt x="3616833" y="982980"/>
                  </a:lnTo>
                  <a:lnTo>
                    <a:pt x="3616833" y="500875"/>
                  </a:lnTo>
                  <a:lnTo>
                    <a:pt x="3588461" y="500875"/>
                  </a:lnTo>
                  <a:lnTo>
                    <a:pt x="3588461" y="982980"/>
                  </a:lnTo>
                  <a:lnTo>
                    <a:pt x="3106216" y="982980"/>
                  </a:lnTo>
                  <a:lnTo>
                    <a:pt x="3106216" y="500875"/>
                  </a:lnTo>
                  <a:lnTo>
                    <a:pt x="3077857" y="500875"/>
                  </a:lnTo>
                  <a:lnTo>
                    <a:pt x="3077857" y="982980"/>
                  </a:lnTo>
                  <a:lnTo>
                    <a:pt x="2595613" y="982980"/>
                  </a:lnTo>
                  <a:lnTo>
                    <a:pt x="2595613" y="500380"/>
                  </a:lnTo>
                  <a:lnTo>
                    <a:pt x="5134483" y="500380"/>
                  </a:lnTo>
                  <a:lnTo>
                    <a:pt x="5134483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63612" y="11"/>
              <a:ext cx="5134610" cy="10287000"/>
            </a:xfrm>
            <a:custGeom>
              <a:avLst/>
              <a:gdLst/>
              <a:ahLst/>
              <a:cxnLst/>
              <a:rect l="l" t="t" r="r" b="b"/>
              <a:pathLst>
                <a:path w="5134610" h="10287000">
                  <a:moveTo>
                    <a:pt x="538975" y="10259225"/>
                  </a:moveTo>
                  <a:lnTo>
                    <a:pt x="510616" y="10259225"/>
                  </a:lnTo>
                  <a:lnTo>
                    <a:pt x="510616" y="10286987"/>
                  </a:lnTo>
                  <a:lnTo>
                    <a:pt x="538975" y="10286987"/>
                  </a:lnTo>
                  <a:lnTo>
                    <a:pt x="538975" y="10259225"/>
                  </a:lnTo>
                  <a:close/>
                </a:path>
                <a:path w="5134610" h="10287000">
                  <a:moveTo>
                    <a:pt x="538975" y="8202600"/>
                  </a:moveTo>
                  <a:lnTo>
                    <a:pt x="510616" y="8202600"/>
                  </a:lnTo>
                  <a:lnTo>
                    <a:pt x="510616" y="8684844"/>
                  </a:lnTo>
                  <a:lnTo>
                    <a:pt x="538975" y="8684844"/>
                  </a:lnTo>
                  <a:lnTo>
                    <a:pt x="538975" y="8202600"/>
                  </a:lnTo>
                  <a:close/>
                </a:path>
                <a:path w="5134610" h="10287000">
                  <a:moveTo>
                    <a:pt x="538975" y="7691983"/>
                  </a:moveTo>
                  <a:lnTo>
                    <a:pt x="510616" y="7691983"/>
                  </a:lnTo>
                  <a:lnTo>
                    <a:pt x="510616" y="8174228"/>
                  </a:lnTo>
                  <a:lnTo>
                    <a:pt x="538975" y="8174228"/>
                  </a:lnTo>
                  <a:lnTo>
                    <a:pt x="538975" y="7691983"/>
                  </a:lnTo>
                  <a:close/>
                </a:path>
                <a:path w="5134610" h="10287000">
                  <a:moveTo>
                    <a:pt x="1049591" y="10259225"/>
                  </a:moveTo>
                  <a:lnTo>
                    <a:pt x="1021219" y="10259225"/>
                  </a:lnTo>
                  <a:lnTo>
                    <a:pt x="1021219" y="10286987"/>
                  </a:lnTo>
                  <a:lnTo>
                    <a:pt x="1049591" y="10286987"/>
                  </a:lnTo>
                  <a:lnTo>
                    <a:pt x="1049591" y="10259225"/>
                  </a:lnTo>
                  <a:close/>
                </a:path>
                <a:path w="5134610" h="10287000">
                  <a:moveTo>
                    <a:pt x="1049591" y="8202600"/>
                  </a:moveTo>
                  <a:lnTo>
                    <a:pt x="1021219" y="8202600"/>
                  </a:lnTo>
                  <a:lnTo>
                    <a:pt x="1021219" y="8684844"/>
                  </a:lnTo>
                  <a:lnTo>
                    <a:pt x="1049591" y="8684844"/>
                  </a:lnTo>
                  <a:lnTo>
                    <a:pt x="1049591" y="8202600"/>
                  </a:lnTo>
                  <a:close/>
                </a:path>
                <a:path w="5134610" h="10287000">
                  <a:moveTo>
                    <a:pt x="1049591" y="7691983"/>
                  </a:moveTo>
                  <a:lnTo>
                    <a:pt x="1021219" y="7691983"/>
                  </a:lnTo>
                  <a:lnTo>
                    <a:pt x="1021219" y="8174228"/>
                  </a:lnTo>
                  <a:lnTo>
                    <a:pt x="1049591" y="8174228"/>
                  </a:lnTo>
                  <a:lnTo>
                    <a:pt x="1049591" y="7691983"/>
                  </a:lnTo>
                  <a:close/>
                </a:path>
                <a:path w="5134610" h="10287000">
                  <a:moveTo>
                    <a:pt x="1560207" y="10259225"/>
                  </a:moveTo>
                  <a:lnTo>
                    <a:pt x="1531835" y="10259225"/>
                  </a:lnTo>
                  <a:lnTo>
                    <a:pt x="1531835" y="10286987"/>
                  </a:lnTo>
                  <a:lnTo>
                    <a:pt x="1560207" y="10286987"/>
                  </a:lnTo>
                  <a:lnTo>
                    <a:pt x="1560207" y="10259225"/>
                  </a:lnTo>
                  <a:close/>
                </a:path>
                <a:path w="5134610" h="10287000">
                  <a:moveTo>
                    <a:pt x="1560207" y="8202600"/>
                  </a:moveTo>
                  <a:lnTo>
                    <a:pt x="1531835" y="8202600"/>
                  </a:lnTo>
                  <a:lnTo>
                    <a:pt x="1531835" y="8684844"/>
                  </a:lnTo>
                  <a:lnTo>
                    <a:pt x="1560207" y="8684844"/>
                  </a:lnTo>
                  <a:lnTo>
                    <a:pt x="1560207" y="8202600"/>
                  </a:lnTo>
                  <a:close/>
                </a:path>
                <a:path w="5134610" h="10287000">
                  <a:moveTo>
                    <a:pt x="1560207" y="7691983"/>
                  </a:moveTo>
                  <a:lnTo>
                    <a:pt x="1531835" y="7691983"/>
                  </a:lnTo>
                  <a:lnTo>
                    <a:pt x="1531835" y="8174228"/>
                  </a:lnTo>
                  <a:lnTo>
                    <a:pt x="1560207" y="8174228"/>
                  </a:lnTo>
                  <a:lnTo>
                    <a:pt x="1560207" y="7691983"/>
                  </a:lnTo>
                  <a:close/>
                </a:path>
                <a:path w="5134610" h="10287000">
                  <a:moveTo>
                    <a:pt x="2070811" y="10259225"/>
                  </a:moveTo>
                  <a:lnTo>
                    <a:pt x="2042452" y="10259225"/>
                  </a:lnTo>
                  <a:lnTo>
                    <a:pt x="2042452" y="10286987"/>
                  </a:lnTo>
                  <a:lnTo>
                    <a:pt x="2070811" y="10286987"/>
                  </a:lnTo>
                  <a:lnTo>
                    <a:pt x="2070811" y="10259225"/>
                  </a:lnTo>
                  <a:close/>
                </a:path>
                <a:path w="5134610" h="10287000">
                  <a:moveTo>
                    <a:pt x="2070811" y="8202600"/>
                  </a:moveTo>
                  <a:lnTo>
                    <a:pt x="2042452" y="8202600"/>
                  </a:lnTo>
                  <a:lnTo>
                    <a:pt x="2042452" y="8684844"/>
                  </a:lnTo>
                  <a:lnTo>
                    <a:pt x="2070811" y="8684844"/>
                  </a:lnTo>
                  <a:lnTo>
                    <a:pt x="2070811" y="8202600"/>
                  </a:lnTo>
                  <a:close/>
                </a:path>
                <a:path w="5134610" h="10287000">
                  <a:moveTo>
                    <a:pt x="2070811" y="7691983"/>
                  </a:moveTo>
                  <a:lnTo>
                    <a:pt x="2042452" y="7691983"/>
                  </a:lnTo>
                  <a:lnTo>
                    <a:pt x="2042452" y="8174228"/>
                  </a:lnTo>
                  <a:lnTo>
                    <a:pt x="2070811" y="8174228"/>
                  </a:lnTo>
                  <a:lnTo>
                    <a:pt x="2070811" y="7691983"/>
                  </a:lnTo>
                  <a:close/>
                </a:path>
                <a:path w="5134610" h="10287000">
                  <a:moveTo>
                    <a:pt x="2567241" y="9195232"/>
                  </a:moveTo>
                  <a:lnTo>
                    <a:pt x="2070811" y="9195232"/>
                  </a:lnTo>
                  <a:lnTo>
                    <a:pt x="2070811" y="8713203"/>
                  </a:lnTo>
                  <a:lnTo>
                    <a:pt x="2042452" y="8713203"/>
                  </a:lnTo>
                  <a:lnTo>
                    <a:pt x="2042452" y="10230853"/>
                  </a:lnTo>
                  <a:lnTo>
                    <a:pt x="1560207" y="10230853"/>
                  </a:lnTo>
                  <a:lnTo>
                    <a:pt x="1560207" y="9734982"/>
                  </a:lnTo>
                  <a:lnTo>
                    <a:pt x="2042452" y="9734982"/>
                  </a:lnTo>
                  <a:lnTo>
                    <a:pt x="2042452" y="9705772"/>
                  </a:lnTo>
                  <a:lnTo>
                    <a:pt x="1560207" y="9705772"/>
                  </a:lnTo>
                  <a:lnTo>
                    <a:pt x="1560207" y="9224442"/>
                  </a:lnTo>
                  <a:lnTo>
                    <a:pt x="2042452" y="9224442"/>
                  </a:lnTo>
                  <a:lnTo>
                    <a:pt x="2042452" y="9195232"/>
                  </a:lnTo>
                  <a:lnTo>
                    <a:pt x="1560207" y="9195232"/>
                  </a:lnTo>
                  <a:lnTo>
                    <a:pt x="1560207" y="8713203"/>
                  </a:lnTo>
                  <a:lnTo>
                    <a:pt x="1531835" y="8713203"/>
                  </a:lnTo>
                  <a:lnTo>
                    <a:pt x="1531835" y="10230853"/>
                  </a:lnTo>
                  <a:lnTo>
                    <a:pt x="1049591" y="10230853"/>
                  </a:lnTo>
                  <a:lnTo>
                    <a:pt x="1049591" y="9734982"/>
                  </a:lnTo>
                  <a:lnTo>
                    <a:pt x="1531835" y="9734982"/>
                  </a:lnTo>
                  <a:lnTo>
                    <a:pt x="1531835" y="9705772"/>
                  </a:lnTo>
                  <a:lnTo>
                    <a:pt x="1049591" y="9705772"/>
                  </a:lnTo>
                  <a:lnTo>
                    <a:pt x="1049591" y="9224442"/>
                  </a:lnTo>
                  <a:lnTo>
                    <a:pt x="1531835" y="9224442"/>
                  </a:lnTo>
                  <a:lnTo>
                    <a:pt x="1531835" y="9195232"/>
                  </a:lnTo>
                  <a:lnTo>
                    <a:pt x="1049591" y="9195232"/>
                  </a:lnTo>
                  <a:lnTo>
                    <a:pt x="1049591" y="8713203"/>
                  </a:lnTo>
                  <a:lnTo>
                    <a:pt x="1021219" y="8713203"/>
                  </a:lnTo>
                  <a:lnTo>
                    <a:pt x="1021219" y="10230853"/>
                  </a:lnTo>
                  <a:lnTo>
                    <a:pt x="538975" y="10230853"/>
                  </a:lnTo>
                  <a:lnTo>
                    <a:pt x="538975" y="9734982"/>
                  </a:lnTo>
                  <a:lnTo>
                    <a:pt x="1021219" y="9734982"/>
                  </a:lnTo>
                  <a:lnTo>
                    <a:pt x="1021219" y="9705772"/>
                  </a:lnTo>
                  <a:lnTo>
                    <a:pt x="538975" y="9705772"/>
                  </a:lnTo>
                  <a:lnTo>
                    <a:pt x="538975" y="9224442"/>
                  </a:lnTo>
                  <a:lnTo>
                    <a:pt x="1021219" y="9224442"/>
                  </a:lnTo>
                  <a:lnTo>
                    <a:pt x="1021219" y="9195232"/>
                  </a:lnTo>
                  <a:lnTo>
                    <a:pt x="538975" y="9195232"/>
                  </a:lnTo>
                  <a:lnTo>
                    <a:pt x="538975" y="8713203"/>
                  </a:lnTo>
                  <a:lnTo>
                    <a:pt x="510616" y="8713203"/>
                  </a:lnTo>
                  <a:lnTo>
                    <a:pt x="510616" y="9195232"/>
                  </a:lnTo>
                  <a:lnTo>
                    <a:pt x="510616" y="9224442"/>
                  </a:lnTo>
                  <a:lnTo>
                    <a:pt x="510616" y="9705772"/>
                  </a:lnTo>
                  <a:lnTo>
                    <a:pt x="28371" y="9705772"/>
                  </a:lnTo>
                  <a:lnTo>
                    <a:pt x="28371" y="9224442"/>
                  </a:lnTo>
                  <a:lnTo>
                    <a:pt x="510616" y="9224442"/>
                  </a:lnTo>
                  <a:lnTo>
                    <a:pt x="510616" y="9195232"/>
                  </a:lnTo>
                  <a:lnTo>
                    <a:pt x="28371" y="9195232"/>
                  </a:lnTo>
                  <a:lnTo>
                    <a:pt x="28371" y="8712632"/>
                  </a:lnTo>
                  <a:lnTo>
                    <a:pt x="0" y="8712632"/>
                  </a:lnTo>
                  <a:lnTo>
                    <a:pt x="0" y="10230294"/>
                  </a:lnTo>
                  <a:lnTo>
                    <a:pt x="28371" y="10230294"/>
                  </a:lnTo>
                  <a:lnTo>
                    <a:pt x="28371" y="9734982"/>
                  </a:lnTo>
                  <a:lnTo>
                    <a:pt x="510616" y="9734982"/>
                  </a:lnTo>
                  <a:lnTo>
                    <a:pt x="510616" y="10230853"/>
                  </a:lnTo>
                  <a:lnTo>
                    <a:pt x="14185" y="10230853"/>
                  </a:lnTo>
                  <a:lnTo>
                    <a:pt x="14185" y="10244823"/>
                  </a:lnTo>
                  <a:lnTo>
                    <a:pt x="0" y="10244823"/>
                  </a:lnTo>
                  <a:lnTo>
                    <a:pt x="0" y="10258793"/>
                  </a:lnTo>
                  <a:lnTo>
                    <a:pt x="0" y="10286733"/>
                  </a:lnTo>
                  <a:lnTo>
                    <a:pt x="28371" y="10286733"/>
                  </a:lnTo>
                  <a:lnTo>
                    <a:pt x="28371" y="10258793"/>
                  </a:lnTo>
                  <a:lnTo>
                    <a:pt x="2567241" y="10258793"/>
                  </a:lnTo>
                  <a:lnTo>
                    <a:pt x="2567241" y="10244823"/>
                  </a:lnTo>
                  <a:lnTo>
                    <a:pt x="2567241" y="10230853"/>
                  </a:lnTo>
                  <a:lnTo>
                    <a:pt x="2070811" y="10230853"/>
                  </a:lnTo>
                  <a:lnTo>
                    <a:pt x="2070811" y="9734982"/>
                  </a:lnTo>
                  <a:lnTo>
                    <a:pt x="2567241" y="9734982"/>
                  </a:lnTo>
                  <a:lnTo>
                    <a:pt x="2567241" y="9705772"/>
                  </a:lnTo>
                  <a:lnTo>
                    <a:pt x="2070811" y="9705772"/>
                  </a:lnTo>
                  <a:lnTo>
                    <a:pt x="2070811" y="9224442"/>
                  </a:lnTo>
                  <a:lnTo>
                    <a:pt x="2567241" y="9224442"/>
                  </a:lnTo>
                  <a:lnTo>
                    <a:pt x="2567241" y="9195232"/>
                  </a:lnTo>
                  <a:close/>
                </a:path>
                <a:path w="5134610" h="10287000">
                  <a:moveTo>
                    <a:pt x="4695469" y="4571301"/>
                  </a:moveTo>
                  <a:lnTo>
                    <a:pt x="2640888" y="4571301"/>
                  </a:lnTo>
                  <a:lnTo>
                    <a:pt x="2640888" y="4600511"/>
                  </a:lnTo>
                  <a:lnTo>
                    <a:pt x="4695469" y="4600511"/>
                  </a:lnTo>
                  <a:lnTo>
                    <a:pt x="4695469" y="4571301"/>
                  </a:lnTo>
                  <a:close/>
                </a:path>
                <a:path w="5134610" h="10287000">
                  <a:moveTo>
                    <a:pt x="5134483" y="4060761"/>
                  </a:moveTo>
                  <a:lnTo>
                    <a:pt x="2640888" y="4060761"/>
                  </a:lnTo>
                  <a:lnTo>
                    <a:pt x="2640888" y="4089971"/>
                  </a:lnTo>
                  <a:lnTo>
                    <a:pt x="5134483" y="4089971"/>
                  </a:lnTo>
                  <a:lnTo>
                    <a:pt x="5134483" y="4060761"/>
                  </a:lnTo>
                  <a:close/>
                </a:path>
                <a:path w="5134610" h="10287000">
                  <a:moveTo>
                    <a:pt x="5134483" y="3550221"/>
                  </a:moveTo>
                  <a:lnTo>
                    <a:pt x="2640888" y="3550221"/>
                  </a:lnTo>
                  <a:lnTo>
                    <a:pt x="2640888" y="3578161"/>
                  </a:lnTo>
                  <a:lnTo>
                    <a:pt x="5134483" y="3578161"/>
                  </a:lnTo>
                  <a:lnTo>
                    <a:pt x="5134483" y="3550221"/>
                  </a:lnTo>
                  <a:close/>
                </a:path>
                <a:path w="5134610" h="10287000">
                  <a:moveTo>
                    <a:pt x="5134483" y="3039681"/>
                  </a:moveTo>
                  <a:lnTo>
                    <a:pt x="3616833" y="3039681"/>
                  </a:lnTo>
                  <a:lnTo>
                    <a:pt x="3616833" y="2557500"/>
                  </a:lnTo>
                  <a:lnTo>
                    <a:pt x="3588461" y="2557500"/>
                  </a:lnTo>
                  <a:lnTo>
                    <a:pt x="3588461" y="3039681"/>
                  </a:lnTo>
                  <a:lnTo>
                    <a:pt x="3106216" y="3039681"/>
                  </a:lnTo>
                  <a:lnTo>
                    <a:pt x="3106216" y="2557500"/>
                  </a:lnTo>
                  <a:lnTo>
                    <a:pt x="3077857" y="2557500"/>
                  </a:lnTo>
                  <a:lnTo>
                    <a:pt x="3077857" y="3039681"/>
                  </a:lnTo>
                  <a:lnTo>
                    <a:pt x="2640888" y="3039681"/>
                  </a:lnTo>
                  <a:lnTo>
                    <a:pt x="2640888" y="3067621"/>
                  </a:lnTo>
                  <a:lnTo>
                    <a:pt x="5134483" y="3067621"/>
                  </a:lnTo>
                  <a:lnTo>
                    <a:pt x="5134483" y="3039681"/>
                  </a:lnTo>
                  <a:close/>
                </a:path>
                <a:path w="5134610" h="10287000">
                  <a:moveTo>
                    <a:pt x="5134483" y="472440"/>
                  </a:moveTo>
                  <a:lnTo>
                    <a:pt x="4638052" y="472440"/>
                  </a:lnTo>
                  <a:lnTo>
                    <a:pt x="4638052" y="0"/>
                  </a:lnTo>
                  <a:lnTo>
                    <a:pt x="4609693" y="0"/>
                  </a:lnTo>
                  <a:lnTo>
                    <a:pt x="4609693" y="472440"/>
                  </a:lnTo>
                  <a:lnTo>
                    <a:pt x="4127449" y="472440"/>
                  </a:lnTo>
                  <a:lnTo>
                    <a:pt x="4127449" y="0"/>
                  </a:lnTo>
                  <a:lnTo>
                    <a:pt x="4099077" y="0"/>
                  </a:lnTo>
                  <a:lnTo>
                    <a:pt x="4099077" y="472440"/>
                  </a:lnTo>
                  <a:lnTo>
                    <a:pt x="3616833" y="472440"/>
                  </a:lnTo>
                  <a:lnTo>
                    <a:pt x="3616833" y="0"/>
                  </a:lnTo>
                  <a:lnTo>
                    <a:pt x="3588461" y="0"/>
                  </a:lnTo>
                  <a:lnTo>
                    <a:pt x="3588461" y="472440"/>
                  </a:lnTo>
                  <a:lnTo>
                    <a:pt x="3106216" y="472440"/>
                  </a:lnTo>
                  <a:lnTo>
                    <a:pt x="3106216" y="0"/>
                  </a:lnTo>
                  <a:lnTo>
                    <a:pt x="3077857" y="0"/>
                  </a:lnTo>
                  <a:lnTo>
                    <a:pt x="3077857" y="472440"/>
                  </a:lnTo>
                  <a:lnTo>
                    <a:pt x="2595613" y="472440"/>
                  </a:lnTo>
                  <a:lnTo>
                    <a:pt x="2595613" y="0"/>
                  </a:lnTo>
                  <a:lnTo>
                    <a:pt x="2567241" y="0"/>
                  </a:lnTo>
                  <a:lnTo>
                    <a:pt x="2567241" y="2033270"/>
                  </a:lnTo>
                  <a:lnTo>
                    <a:pt x="3077857" y="2033270"/>
                  </a:lnTo>
                  <a:lnTo>
                    <a:pt x="3077857" y="2529141"/>
                  </a:lnTo>
                  <a:lnTo>
                    <a:pt x="2640888" y="2529141"/>
                  </a:lnTo>
                  <a:lnTo>
                    <a:pt x="2640888" y="2543111"/>
                  </a:lnTo>
                  <a:lnTo>
                    <a:pt x="2640888" y="2557081"/>
                  </a:lnTo>
                  <a:lnTo>
                    <a:pt x="5134483" y="2557081"/>
                  </a:lnTo>
                  <a:lnTo>
                    <a:pt x="5134483" y="2543111"/>
                  </a:lnTo>
                  <a:lnTo>
                    <a:pt x="5134483" y="2529141"/>
                  </a:lnTo>
                  <a:lnTo>
                    <a:pt x="4638052" y="2529141"/>
                  </a:lnTo>
                  <a:lnTo>
                    <a:pt x="4638052" y="2033270"/>
                  </a:lnTo>
                  <a:lnTo>
                    <a:pt x="5134483" y="2033270"/>
                  </a:lnTo>
                  <a:lnTo>
                    <a:pt x="5134483" y="2021268"/>
                  </a:lnTo>
                  <a:lnTo>
                    <a:pt x="5134483" y="2004060"/>
                  </a:lnTo>
                  <a:lnTo>
                    <a:pt x="4638052" y="2004060"/>
                  </a:lnTo>
                  <a:lnTo>
                    <a:pt x="4638052" y="1522730"/>
                  </a:lnTo>
                  <a:lnTo>
                    <a:pt x="5134483" y="1522730"/>
                  </a:lnTo>
                  <a:lnTo>
                    <a:pt x="5134483" y="1518323"/>
                  </a:lnTo>
                  <a:lnTo>
                    <a:pt x="5134483" y="1493520"/>
                  </a:lnTo>
                  <a:lnTo>
                    <a:pt x="4638052" y="1493520"/>
                  </a:lnTo>
                  <a:lnTo>
                    <a:pt x="4638052" y="1011491"/>
                  </a:lnTo>
                  <a:lnTo>
                    <a:pt x="4609693" y="1011491"/>
                  </a:lnTo>
                  <a:lnTo>
                    <a:pt x="4609693" y="2529141"/>
                  </a:lnTo>
                  <a:lnTo>
                    <a:pt x="4127449" y="2529141"/>
                  </a:lnTo>
                  <a:lnTo>
                    <a:pt x="4127449" y="2033270"/>
                  </a:lnTo>
                  <a:lnTo>
                    <a:pt x="4609693" y="2033270"/>
                  </a:lnTo>
                  <a:lnTo>
                    <a:pt x="4609693" y="2004060"/>
                  </a:lnTo>
                  <a:lnTo>
                    <a:pt x="4127449" y="2004060"/>
                  </a:lnTo>
                  <a:lnTo>
                    <a:pt x="4127449" y="1522730"/>
                  </a:lnTo>
                  <a:lnTo>
                    <a:pt x="4609693" y="1522730"/>
                  </a:lnTo>
                  <a:lnTo>
                    <a:pt x="4609693" y="1493520"/>
                  </a:lnTo>
                  <a:lnTo>
                    <a:pt x="4127449" y="1493520"/>
                  </a:lnTo>
                  <a:lnTo>
                    <a:pt x="4127449" y="1011491"/>
                  </a:lnTo>
                  <a:lnTo>
                    <a:pt x="4099077" y="1011491"/>
                  </a:lnTo>
                  <a:lnTo>
                    <a:pt x="4099077" y="2529141"/>
                  </a:lnTo>
                  <a:lnTo>
                    <a:pt x="3616833" y="2529141"/>
                  </a:lnTo>
                  <a:lnTo>
                    <a:pt x="3616833" y="2033270"/>
                  </a:lnTo>
                  <a:lnTo>
                    <a:pt x="4099077" y="2033270"/>
                  </a:lnTo>
                  <a:lnTo>
                    <a:pt x="4099077" y="2004060"/>
                  </a:lnTo>
                  <a:lnTo>
                    <a:pt x="3616833" y="2004060"/>
                  </a:lnTo>
                  <a:lnTo>
                    <a:pt x="3616833" y="1522730"/>
                  </a:lnTo>
                  <a:lnTo>
                    <a:pt x="4099077" y="1522730"/>
                  </a:lnTo>
                  <a:lnTo>
                    <a:pt x="4099077" y="1493520"/>
                  </a:lnTo>
                  <a:lnTo>
                    <a:pt x="3616833" y="1493520"/>
                  </a:lnTo>
                  <a:lnTo>
                    <a:pt x="3616833" y="1011491"/>
                  </a:lnTo>
                  <a:lnTo>
                    <a:pt x="3588461" y="1011491"/>
                  </a:lnTo>
                  <a:lnTo>
                    <a:pt x="3588461" y="2529141"/>
                  </a:lnTo>
                  <a:lnTo>
                    <a:pt x="3106216" y="2529141"/>
                  </a:lnTo>
                  <a:lnTo>
                    <a:pt x="3106216" y="2033270"/>
                  </a:lnTo>
                  <a:lnTo>
                    <a:pt x="3588461" y="2033270"/>
                  </a:lnTo>
                  <a:lnTo>
                    <a:pt x="3588461" y="2004060"/>
                  </a:lnTo>
                  <a:lnTo>
                    <a:pt x="3106216" y="2004060"/>
                  </a:lnTo>
                  <a:lnTo>
                    <a:pt x="3106216" y="1522730"/>
                  </a:lnTo>
                  <a:lnTo>
                    <a:pt x="3588461" y="1522730"/>
                  </a:lnTo>
                  <a:lnTo>
                    <a:pt x="3588461" y="1493520"/>
                  </a:lnTo>
                  <a:lnTo>
                    <a:pt x="3106216" y="1493520"/>
                  </a:lnTo>
                  <a:lnTo>
                    <a:pt x="3106216" y="1011491"/>
                  </a:lnTo>
                  <a:lnTo>
                    <a:pt x="3077857" y="1011491"/>
                  </a:lnTo>
                  <a:lnTo>
                    <a:pt x="3077857" y="1493520"/>
                  </a:lnTo>
                  <a:lnTo>
                    <a:pt x="3077857" y="1522730"/>
                  </a:lnTo>
                  <a:lnTo>
                    <a:pt x="3077857" y="2004060"/>
                  </a:lnTo>
                  <a:lnTo>
                    <a:pt x="2595613" y="2004060"/>
                  </a:lnTo>
                  <a:lnTo>
                    <a:pt x="2595613" y="1522730"/>
                  </a:lnTo>
                  <a:lnTo>
                    <a:pt x="3077857" y="1522730"/>
                  </a:lnTo>
                  <a:lnTo>
                    <a:pt x="3077857" y="1493520"/>
                  </a:lnTo>
                  <a:lnTo>
                    <a:pt x="2595613" y="1493520"/>
                  </a:lnTo>
                  <a:lnTo>
                    <a:pt x="2595613" y="1010920"/>
                  </a:lnTo>
                  <a:lnTo>
                    <a:pt x="4689513" y="1010920"/>
                  </a:lnTo>
                  <a:lnTo>
                    <a:pt x="4689513" y="982980"/>
                  </a:lnTo>
                  <a:lnTo>
                    <a:pt x="4638052" y="982980"/>
                  </a:lnTo>
                  <a:lnTo>
                    <a:pt x="4638052" y="500875"/>
                  </a:lnTo>
                  <a:lnTo>
                    <a:pt x="4609693" y="500875"/>
                  </a:lnTo>
                  <a:lnTo>
                    <a:pt x="4609693" y="982980"/>
                  </a:lnTo>
                  <a:lnTo>
                    <a:pt x="4127449" y="982980"/>
                  </a:lnTo>
                  <a:lnTo>
                    <a:pt x="4127449" y="500875"/>
                  </a:lnTo>
                  <a:lnTo>
                    <a:pt x="4099077" y="500875"/>
                  </a:lnTo>
                  <a:lnTo>
                    <a:pt x="4099077" y="982980"/>
                  </a:lnTo>
                  <a:lnTo>
                    <a:pt x="3616833" y="982980"/>
                  </a:lnTo>
                  <a:lnTo>
                    <a:pt x="3616833" y="500875"/>
                  </a:lnTo>
                  <a:lnTo>
                    <a:pt x="3588461" y="500875"/>
                  </a:lnTo>
                  <a:lnTo>
                    <a:pt x="3588461" y="982980"/>
                  </a:lnTo>
                  <a:lnTo>
                    <a:pt x="3106216" y="982980"/>
                  </a:lnTo>
                  <a:lnTo>
                    <a:pt x="3106216" y="500875"/>
                  </a:lnTo>
                  <a:lnTo>
                    <a:pt x="3077857" y="500875"/>
                  </a:lnTo>
                  <a:lnTo>
                    <a:pt x="3077857" y="982980"/>
                  </a:lnTo>
                  <a:lnTo>
                    <a:pt x="2595613" y="982980"/>
                  </a:lnTo>
                  <a:lnTo>
                    <a:pt x="2595613" y="500380"/>
                  </a:lnTo>
                  <a:lnTo>
                    <a:pt x="5134483" y="500380"/>
                  </a:lnTo>
                  <a:lnTo>
                    <a:pt x="5134483" y="494614"/>
                  </a:lnTo>
                  <a:lnTo>
                    <a:pt x="5134483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230853" y="2557512"/>
              <a:ext cx="2567305" cy="7673340"/>
            </a:xfrm>
            <a:custGeom>
              <a:avLst/>
              <a:gdLst/>
              <a:ahLst/>
              <a:cxnLst/>
              <a:rect l="l" t="t" r="r" b="b"/>
              <a:pathLst>
                <a:path w="2567304" h="7673340">
                  <a:moveTo>
                    <a:pt x="538975" y="1531835"/>
                  </a:moveTo>
                  <a:lnTo>
                    <a:pt x="510616" y="1531835"/>
                  </a:lnTo>
                  <a:lnTo>
                    <a:pt x="510616" y="2014080"/>
                  </a:lnTo>
                  <a:lnTo>
                    <a:pt x="538975" y="2014080"/>
                  </a:lnTo>
                  <a:lnTo>
                    <a:pt x="538975" y="1531835"/>
                  </a:lnTo>
                  <a:close/>
                </a:path>
                <a:path w="2567304" h="7673340">
                  <a:moveTo>
                    <a:pt x="538975" y="1021232"/>
                  </a:moveTo>
                  <a:lnTo>
                    <a:pt x="510616" y="1021232"/>
                  </a:lnTo>
                  <a:lnTo>
                    <a:pt x="510616" y="1503476"/>
                  </a:lnTo>
                  <a:lnTo>
                    <a:pt x="538975" y="1503476"/>
                  </a:lnTo>
                  <a:lnTo>
                    <a:pt x="538975" y="1021232"/>
                  </a:lnTo>
                  <a:close/>
                </a:path>
                <a:path w="2567304" h="7673340">
                  <a:moveTo>
                    <a:pt x="538975" y="510616"/>
                  </a:moveTo>
                  <a:lnTo>
                    <a:pt x="510616" y="510616"/>
                  </a:lnTo>
                  <a:lnTo>
                    <a:pt x="510616" y="992860"/>
                  </a:lnTo>
                  <a:lnTo>
                    <a:pt x="538975" y="992860"/>
                  </a:lnTo>
                  <a:lnTo>
                    <a:pt x="538975" y="510616"/>
                  </a:lnTo>
                  <a:close/>
                </a:path>
                <a:path w="2567304" h="7673340">
                  <a:moveTo>
                    <a:pt x="1049591" y="1531835"/>
                  </a:moveTo>
                  <a:lnTo>
                    <a:pt x="1021219" y="1531835"/>
                  </a:lnTo>
                  <a:lnTo>
                    <a:pt x="1021219" y="2014080"/>
                  </a:lnTo>
                  <a:lnTo>
                    <a:pt x="1049591" y="2014080"/>
                  </a:lnTo>
                  <a:lnTo>
                    <a:pt x="1049591" y="1531835"/>
                  </a:lnTo>
                  <a:close/>
                </a:path>
                <a:path w="2567304" h="7673340">
                  <a:moveTo>
                    <a:pt x="1049591" y="1021232"/>
                  </a:moveTo>
                  <a:lnTo>
                    <a:pt x="1021219" y="1021232"/>
                  </a:lnTo>
                  <a:lnTo>
                    <a:pt x="1021219" y="1503476"/>
                  </a:lnTo>
                  <a:lnTo>
                    <a:pt x="1049591" y="1503476"/>
                  </a:lnTo>
                  <a:lnTo>
                    <a:pt x="1049591" y="1021232"/>
                  </a:lnTo>
                  <a:close/>
                </a:path>
                <a:path w="2567304" h="7673340">
                  <a:moveTo>
                    <a:pt x="1049591" y="510616"/>
                  </a:moveTo>
                  <a:lnTo>
                    <a:pt x="1021219" y="510616"/>
                  </a:lnTo>
                  <a:lnTo>
                    <a:pt x="1021219" y="992860"/>
                  </a:lnTo>
                  <a:lnTo>
                    <a:pt x="1049591" y="992860"/>
                  </a:lnTo>
                  <a:lnTo>
                    <a:pt x="1049591" y="510616"/>
                  </a:lnTo>
                  <a:close/>
                </a:path>
                <a:path w="2567304" h="7673340">
                  <a:moveTo>
                    <a:pt x="1049591" y="0"/>
                  </a:moveTo>
                  <a:lnTo>
                    <a:pt x="1021219" y="0"/>
                  </a:lnTo>
                  <a:lnTo>
                    <a:pt x="1021219" y="482244"/>
                  </a:lnTo>
                  <a:lnTo>
                    <a:pt x="1049591" y="482244"/>
                  </a:lnTo>
                  <a:lnTo>
                    <a:pt x="1049591" y="0"/>
                  </a:lnTo>
                  <a:close/>
                </a:path>
                <a:path w="2567304" h="7673340">
                  <a:moveTo>
                    <a:pt x="1560207" y="1531835"/>
                  </a:moveTo>
                  <a:lnTo>
                    <a:pt x="1531835" y="1531835"/>
                  </a:lnTo>
                  <a:lnTo>
                    <a:pt x="1531835" y="2014080"/>
                  </a:lnTo>
                  <a:lnTo>
                    <a:pt x="1560207" y="2014080"/>
                  </a:lnTo>
                  <a:lnTo>
                    <a:pt x="1560207" y="1531835"/>
                  </a:lnTo>
                  <a:close/>
                </a:path>
                <a:path w="2567304" h="7673340">
                  <a:moveTo>
                    <a:pt x="1560207" y="1021232"/>
                  </a:moveTo>
                  <a:lnTo>
                    <a:pt x="1531835" y="1021232"/>
                  </a:lnTo>
                  <a:lnTo>
                    <a:pt x="1531835" y="1503476"/>
                  </a:lnTo>
                  <a:lnTo>
                    <a:pt x="1560207" y="1503476"/>
                  </a:lnTo>
                  <a:lnTo>
                    <a:pt x="1560207" y="1021232"/>
                  </a:lnTo>
                  <a:close/>
                </a:path>
                <a:path w="2567304" h="7673340">
                  <a:moveTo>
                    <a:pt x="1560207" y="510616"/>
                  </a:moveTo>
                  <a:lnTo>
                    <a:pt x="1531835" y="510616"/>
                  </a:lnTo>
                  <a:lnTo>
                    <a:pt x="1531835" y="992860"/>
                  </a:lnTo>
                  <a:lnTo>
                    <a:pt x="1560207" y="992860"/>
                  </a:lnTo>
                  <a:lnTo>
                    <a:pt x="1560207" y="510616"/>
                  </a:lnTo>
                  <a:close/>
                </a:path>
                <a:path w="2567304" h="7673340">
                  <a:moveTo>
                    <a:pt x="1560207" y="0"/>
                  </a:moveTo>
                  <a:lnTo>
                    <a:pt x="1531835" y="0"/>
                  </a:lnTo>
                  <a:lnTo>
                    <a:pt x="1531835" y="482244"/>
                  </a:lnTo>
                  <a:lnTo>
                    <a:pt x="1560207" y="482244"/>
                  </a:lnTo>
                  <a:lnTo>
                    <a:pt x="1560207" y="0"/>
                  </a:lnTo>
                  <a:close/>
                </a:path>
                <a:path w="2567304" h="7673340">
                  <a:moveTo>
                    <a:pt x="2070811" y="1531835"/>
                  </a:moveTo>
                  <a:lnTo>
                    <a:pt x="2042452" y="1531835"/>
                  </a:lnTo>
                  <a:lnTo>
                    <a:pt x="2042452" y="2014080"/>
                  </a:lnTo>
                  <a:lnTo>
                    <a:pt x="2070811" y="2014080"/>
                  </a:lnTo>
                  <a:lnTo>
                    <a:pt x="2070811" y="1531835"/>
                  </a:lnTo>
                  <a:close/>
                </a:path>
                <a:path w="2567304" h="7673340">
                  <a:moveTo>
                    <a:pt x="2070811" y="1021232"/>
                  </a:moveTo>
                  <a:lnTo>
                    <a:pt x="2042452" y="1021232"/>
                  </a:lnTo>
                  <a:lnTo>
                    <a:pt x="2042452" y="1503476"/>
                  </a:lnTo>
                  <a:lnTo>
                    <a:pt x="2070811" y="1503476"/>
                  </a:lnTo>
                  <a:lnTo>
                    <a:pt x="2070811" y="1021232"/>
                  </a:lnTo>
                  <a:close/>
                </a:path>
                <a:path w="2567304" h="7673340">
                  <a:moveTo>
                    <a:pt x="2070811" y="510616"/>
                  </a:moveTo>
                  <a:lnTo>
                    <a:pt x="2042452" y="510616"/>
                  </a:lnTo>
                  <a:lnTo>
                    <a:pt x="2042452" y="992860"/>
                  </a:lnTo>
                  <a:lnTo>
                    <a:pt x="2070811" y="992860"/>
                  </a:lnTo>
                  <a:lnTo>
                    <a:pt x="2070811" y="510616"/>
                  </a:lnTo>
                  <a:close/>
                </a:path>
                <a:path w="2567304" h="7673340">
                  <a:moveTo>
                    <a:pt x="2070811" y="0"/>
                  </a:moveTo>
                  <a:lnTo>
                    <a:pt x="2042452" y="0"/>
                  </a:lnTo>
                  <a:lnTo>
                    <a:pt x="2042452" y="482244"/>
                  </a:lnTo>
                  <a:lnTo>
                    <a:pt x="2070811" y="482244"/>
                  </a:lnTo>
                  <a:lnTo>
                    <a:pt x="2070811" y="0"/>
                  </a:lnTo>
                  <a:close/>
                </a:path>
                <a:path w="2567304" h="7673340">
                  <a:moveTo>
                    <a:pt x="2567241" y="4070502"/>
                  </a:moveTo>
                  <a:lnTo>
                    <a:pt x="2070811" y="4070502"/>
                  </a:lnTo>
                  <a:lnTo>
                    <a:pt x="2070811" y="3588461"/>
                  </a:lnTo>
                  <a:lnTo>
                    <a:pt x="2042452" y="3588461"/>
                  </a:lnTo>
                  <a:lnTo>
                    <a:pt x="2042452" y="5106111"/>
                  </a:lnTo>
                  <a:lnTo>
                    <a:pt x="1560207" y="5106111"/>
                  </a:lnTo>
                  <a:lnTo>
                    <a:pt x="1560207" y="4610252"/>
                  </a:lnTo>
                  <a:lnTo>
                    <a:pt x="2042452" y="4610252"/>
                  </a:lnTo>
                  <a:lnTo>
                    <a:pt x="2042452" y="4581042"/>
                  </a:lnTo>
                  <a:lnTo>
                    <a:pt x="1560207" y="4581042"/>
                  </a:lnTo>
                  <a:lnTo>
                    <a:pt x="1560207" y="4099712"/>
                  </a:lnTo>
                  <a:lnTo>
                    <a:pt x="2042452" y="4099712"/>
                  </a:lnTo>
                  <a:lnTo>
                    <a:pt x="2042452" y="4070502"/>
                  </a:lnTo>
                  <a:lnTo>
                    <a:pt x="1560207" y="4070502"/>
                  </a:lnTo>
                  <a:lnTo>
                    <a:pt x="1560207" y="3588461"/>
                  </a:lnTo>
                  <a:lnTo>
                    <a:pt x="1531835" y="3588461"/>
                  </a:lnTo>
                  <a:lnTo>
                    <a:pt x="1531835" y="5106111"/>
                  </a:lnTo>
                  <a:lnTo>
                    <a:pt x="1049591" y="5106111"/>
                  </a:lnTo>
                  <a:lnTo>
                    <a:pt x="1049591" y="4610252"/>
                  </a:lnTo>
                  <a:lnTo>
                    <a:pt x="1531835" y="4610252"/>
                  </a:lnTo>
                  <a:lnTo>
                    <a:pt x="1531835" y="4581042"/>
                  </a:lnTo>
                  <a:lnTo>
                    <a:pt x="1049591" y="4581042"/>
                  </a:lnTo>
                  <a:lnTo>
                    <a:pt x="1049591" y="4099712"/>
                  </a:lnTo>
                  <a:lnTo>
                    <a:pt x="1531835" y="4099712"/>
                  </a:lnTo>
                  <a:lnTo>
                    <a:pt x="1531835" y="4070502"/>
                  </a:lnTo>
                  <a:lnTo>
                    <a:pt x="1049591" y="4070502"/>
                  </a:lnTo>
                  <a:lnTo>
                    <a:pt x="1049591" y="3588461"/>
                  </a:lnTo>
                  <a:lnTo>
                    <a:pt x="1021219" y="3588461"/>
                  </a:lnTo>
                  <a:lnTo>
                    <a:pt x="1021219" y="5106111"/>
                  </a:lnTo>
                  <a:lnTo>
                    <a:pt x="538975" y="5106111"/>
                  </a:lnTo>
                  <a:lnTo>
                    <a:pt x="538975" y="4610252"/>
                  </a:lnTo>
                  <a:lnTo>
                    <a:pt x="1021219" y="4610252"/>
                  </a:lnTo>
                  <a:lnTo>
                    <a:pt x="1021219" y="4581042"/>
                  </a:lnTo>
                  <a:lnTo>
                    <a:pt x="538975" y="4581042"/>
                  </a:lnTo>
                  <a:lnTo>
                    <a:pt x="538975" y="4099712"/>
                  </a:lnTo>
                  <a:lnTo>
                    <a:pt x="1021219" y="4099712"/>
                  </a:lnTo>
                  <a:lnTo>
                    <a:pt x="1021219" y="4070502"/>
                  </a:lnTo>
                  <a:lnTo>
                    <a:pt x="538975" y="4070502"/>
                  </a:lnTo>
                  <a:lnTo>
                    <a:pt x="538975" y="3588461"/>
                  </a:lnTo>
                  <a:lnTo>
                    <a:pt x="510616" y="3588461"/>
                  </a:lnTo>
                  <a:lnTo>
                    <a:pt x="510616" y="4070502"/>
                  </a:lnTo>
                  <a:lnTo>
                    <a:pt x="510616" y="4099712"/>
                  </a:lnTo>
                  <a:lnTo>
                    <a:pt x="510616" y="4581042"/>
                  </a:lnTo>
                  <a:lnTo>
                    <a:pt x="28371" y="4581042"/>
                  </a:lnTo>
                  <a:lnTo>
                    <a:pt x="28371" y="4099712"/>
                  </a:lnTo>
                  <a:lnTo>
                    <a:pt x="510616" y="4099712"/>
                  </a:lnTo>
                  <a:lnTo>
                    <a:pt x="510616" y="4070502"/>
                  </a:lnTo>
                  <a:lnTo>
                    <a:pt x="28371" y="4070502"/>
                  </a:lnTo>
                  <a:lnTo>
                    <a:pt x="28371" y="3605542"/>
                  </a:lnTo>
                  <a:lnTo>
                    <a:pt x="0" y="3605542"/>
                  </a:lnTo>
                  <a:lnTo>
                    <a:pt x="0" y="5105552"/>
                  </a:lnTo>
                  <a:lnTo>
                    <a:pt x="28371" y="5105552"/>
                  </a:lnTo>
                  <a:lnTo>
                    <a:pt x="28371" y="4610252"/>
                  </a:lnTo>
                  <a:lnTo>
                    <a:pt x="510616" y="4610252"/>
                  </a:lnTo>
                  <a:lnTo>
                    <a:pt x="510616" y="5106111"/>
                  </a:lnTo>
                  <a:lnTo>
                    <a:pt x="14185" y="5106111"/>
                  </a:lnTo>
                  <a:lnTo>
                    <a:pt x="14185" y="5120081"/>
                  </a:lnTo>
                  <a:lnTo>
                    <a:pt x="0" y="5120081"/>
                  </a:lnTo>
                  <a:lnTo>
                    <a:pt x="0" y="5134051"/>
                  </a:lnTo>
                  <a:lnTo>
                    <a:pt x="0" y="5616651"/>
                  </a:lnTo>
                  <a:lnTo>
                    <a:pt x="0" y="7672794"/>
                  </a:lnTo>
                  <a:lnTo>
                    <a:pt x="28371" y="7672794"/>
                  </a:lnTo>
                  <a:lnTo>
                    <a:pt x="28371" y="7177481"/>
                  </a:lnTo>
                  <a:lnTo>
                    <a:pt x="2567241" y="7177481"/>
                  </a:lnTo>
                  <a:lnTo>
                    <a:pt x="2567241" y="7148271"/>
                  </a:lnTo>
                  <a:lnTo>
                    <a:pt x="28371" y="7148271"/>
                  </a:lnTo>
                  <a:lnTo>
                    <a:pt x="28371" y="6666941"/>
                  </a:lnTo>
                  <a:lnTo>
                    <a:pt x="2567241" y="6666941"/>
                  </a:lnTo>
                  <a:lnTo>
                    <a:pt x="2567241" y="6637731"/>
                  </a:lnTo>
                  <a:lnTo>
                    <a:pt x="2070811" y="6637731"/>
                  </a:lnTo>
                  <a:lnTo>
                    <a:pt x="2070811" y="6155702"/>
                  </a:lnTo>
                  <a:lnTo>
                    <a:pt x="2042452" y="6155702"/>
                  </a:lnTo>
                  <a:lnTo>
                    <a:pt x="2042452" y="6637731"/>
                  </a:lnTo>
                  <a:lnTo>
                    <a:pt x="1560207" y="6637731"/>
                  </a:lnTo>
                  <a:lnTo>
                    <a:pt x="1560207" y="6155702"/>
                  </a:lnTo>
                  <a:lnTo>
                    <a:pt x="1531835" y="6155702"/>
                  </a:lnTo>
                  <a:lnTo>
                    <a:pt x="1531835" y="6637731"/>
                  </a:lnTo>
                  <a:lnTo>
                    <a:pt x="1049591" y="6637731"/>
                  </a:lnTo>
                  <a:lnTo>
                    <a:pt x="1049591" y="6155702"/>
                  </a:lnTo>
                  <a:lnTo>
                    <a:pt x="1021219" y="6155702"/>
                  </a:lnTo>
                  <a:lnTo>
                    <a:pt x="1021219" y="6637731"/>
                  </a:lnTo>
                  <a:lnTo>
                    <a:pt x="538975" y="6637731"/>
                  </a:lnTo>
                  <a:lnTo>
                    <a:pt x="538975" y="6155702"/>
                  </a:lnTo>
                  <a:lnTo>
                    <a:pt x="510616" y="6155702"/>
                  </a:lnTo>
                  <a:lnTo>
                    <a:pt x="510616" y="6637731"/>
                  </a:lnTo>
                  <a:lnTo>
                    <a:pt x="28371" y="6637731"/>
                  </a:lnTo>
                  <a:lnTo>
                    <a:pt x="28371" y="6155131"/>
                  </a:lnTo>
                  <a:lnTo>
                    <a:pt x="2567241" y="6155131"/>
                  </a:lnTo>
                  <a:lnTo>
                    <a:pt x="2567241" y="6127191"/>
                  </a:lnTo>
                  <a:lnTo>
                    <a:pt x="2070811" y="6127191"/>
                  </a:lnTo>
                  <a:lnTo>
                    <a:pt x="2070811" y="5645099"/>
                  </a:lnTo>
                  <a:lnTo>
                    <a:pt x="2042452" y="5645099"/>
                  </a:lnTo>
                  <a:lnTo>
                    <a:pt x="2042452" y="6127191"/>
                  </a:lnTo>
                  <a:lnTo>
                    <a:pt x="1560207" y="6127191"/>
                  </a:lnTo>
                  <a:lnTo>
                    <a:pt x="1560207" y="5645099"/>
                  </a:lnTo>
                  <a:lnTo>
                    <a:pt x="1531835" y="5645099"/>
                  </a:lnTo>
                  <a:lnTo>
                    <a:pt x="1531835" y="6127191"/>
                  </a:lnTo>
                  <a:lnTo>
                    <a:pt x="1049591" y="6127191"/>
                  </a:lnTo>
                  <a:lnTo>
                    <a:pt x="1049591" y="5645099"/>
                  </a:lnTo>
                  <a:lnTo>
                    <a:pt x="1021219" y="5645099"/>
                  </a:lnTo>
                  <a:lnTo>
                    <a:pt x="1021219" y="6127191"/>
                  </a:lnTo>
                  <a:lnTo>
                    <a:pt x="538975" y="6127191"/>
                  </a:lnTo>
                  <a:lnTo>
                    <a:pt x="538975" y="5645099"/>
                  </a:lnTo>
                  <a:lnTo>
                    <a:pt x="510616" y="5645099"/>
                  </a:lnTo>
                  <a:lnTo>
                    <a:pt x="510616" y="6127191"/>
                  </a:lnTo>
                  <a:lnTo>
                    <a:pt x="28371" y="6127191"/>
                  </a:lnTo>
                  <a:lnTo>
                    <a:pt x="28371" y="5644591"/>
                  </a:lnTo>
                  <a:lnTo>
                    <a:pt x="2567241" y="5644591"/>
                  </a:lnTo>
                  <a:lnTo>
                    <a:pt x="2567241" y="5616651"/>
                  </a:lnTo>
                  <a:lnTo>
                    <a:pt x="2070811" y="5616651"/>
                  </a:lnTo>
                  <a:lnTo>
                    <a:pt x="2070811" y="5134483"/>
                  </a:lnTo>
                  <a:lnTo>
                    <a:pt x="2042452" y="5134483"/>
                  </a:lnTo>
                  <a:lnTo>
                    <a:pt x="2042452" y="5616651"/>
                  </a:lnTo>
                  <a:lnTo>
                    <a:pt x="1560207" y="5616651"/>
                  </a:lnTo>
                  <a:lnTo>
                    <a:pt x="1560207" y="5134483"/>
                  </a:lnTo>
                  <a:lnTo>
                    <a:pt x="1531835" y="5134483"/>
                  </a:lnTo>
                  <a:lnTo>
                    <a:pt x="1531835" y="5616651"/>
                  </a:lnTo>
                  <a:lnTo>
                    <a:pt x="1049591" y="5616651"/>
                  </a:lnTo>
                  <a:lnTo>
                    <a:pt x="1049591" y="5134483"/>
                  </a:lnTo>
                  <a:lnTo>
                    <a:pt x="1021219" y="5134483"/>
                  </a:lnTo>
                  <a:lnTo>
                    <a:pt x="1021219" y="5616651"/>
                  </a:lnTo>
                  <a:lnTo>
                    <a:pt x="538975" y="5616651"/>
                  </a:lnTo>
                  <a:lnTo>
                    <a:pt x="538975" y="5134483"/>
                  </a:lnTo>
                  <a:lnTo>
                    <a:pt x="510616" y="5134483"/>
                  </a:lnTo>
                  <a:lnTo>
                    <a:pt x="510616" y="5616651"/>
                  </a:lnTo>
                  <a:lnTo>
                    <a:pt x="28371" y="5616651"/>
                  </a:lnTo>
                  <a:lnTo>
                    <a:pt x="28371" y="5134051"/>
                  </a:lnTo>
                  <a:lnTo>
                    <a:pt x="2567241" y="5134051"/>
                  </a:lnTo>
                  <a:lnTo>
                    <a:pt x="2567241" y="5120081"/>
                  </a:lnTo>
                  <a:lnTo>
                    <a:pt x="2567241" y="5106111"/>
                  </a:lnTo>
                  <a:lnTo>
                    <a:pt x="2070811" y="5106111"/>
                  </a:lnTo>
                  <a:lnTo>
                    <a:pt x="2070811" y="4610252"/>
                  </a:lnTo>
                  <a:lnTo>
                    <a:pt x="2567241" y="4610252"/>
                  </a:lnTo>
                  <a:lnTo>
                    <a:pt x="2567241" y="4581042"/>
                  </a:lnTo>
                  <a:lnTo>
                    <a:pt x="2070811" y="4581042"/>
                  </a:lnTo>
                  <a:lnTo>
                    <a:pt x="2070811" y="4099712"/>
                  </a:lnTo>
                  <a:lnTo>
                    <a:pt x="2567241" y="4099712"/>
                  </a:lnTo>
                  <a:lnTo>
                    <a:pt x="2567241" y="4070502"/>
                  </a:lnTo>
                  <a:close/>
                </a:path>
                <a:path w="2567304" h="7673340">
                  <a:moveTo>
                    <a:pt x="2567241" y="3559962"/>
                  </a:moveTo>
                  <a:lnTo>
                    <a:pt x="2070811" y="3559962"/>
                  </a:lnTo>
                  <a:lnTo>
                    <a:pt x="2070811" y="3077857"/>
                  </a:lnTo>
                  <a:lnTo>
                    <a:pt x="2042452" y="3077857"/>
                  </a:lnTo>
                  <a:lnTo>
                    <a:pt x="2042452" y="3559962"/>
                  </a:lnTo>
                  <a:lnTo>
                    <a:pt x="1560207" y="3559962"/>
                  </a:lnTo>
                  <a:lnTo>
                    <a:pt x="1560207" y="3077857"/>
                  </a:lnTo>
                  <a:lnTo>
                    <a:pt x="1531835" y="3077857"/>
                  </a:lnTo>
                  <a:lnTo>
                    <a:pt x="1531835" y="3559962"/>
                  </a:lnTo>
                  <a:lnTo>
                    <a:pt x="1049591" y="3559962"/>
                  </a:lnTo>
                  <a:lnTo>
                    <a:pt x="1049591" y="3077857"/>
                  </a:lnTo>
                  <a:lnTo>
                    <a:pt x="1021219" y="3077857"/>
                  </a:lnTo>
                  <a:lnTo>
                    <a:pt x="1021219" y="3559962"/>
                  </a:lnTo>
                  <a:lnTo>
                    <a:pt x="538975" y="3559962"/>
                  </a:lnTo>
                  <a:lnTo>
                    <a:pt x="538975" y="3077857"/>
                  </a:lnTo>
                  <a:lnTo>
                    <a:pt x="510616" y="3077857"/>
                  </a:lnTo>
                  <a:lnTo>
                    <a:pt x="510616" y="3559962"/>
                  </a:lnTo>
                  <a:lnTo>
                    <a:pt x="73647" y="3559962"/>
                  </a:lnTo>
                  <a:lnTo>
                    <a:pt x="73647" y="3587902"/>
                  </a:lnTo>
                  <a:lnTo>
                    <a:pt x="2567241" y="3587902"/>
                  </a:lnTo>
                  <a:lnTo>
                    <a:pt x="2567241" y="3559962"/>
                  </a:lnTo>
                  <a:close/>
                </a:path>
                <a:path w="2567304" h="7673340">
                  <a:moveTo>
                    <a:pt x="2567241" y="3049422"/>
                  </a:moveTo>
                  <a:lnTo>
                    <a:pt x="2070811" y="3049422"/>
                  </a:lnTo>
                  <a:lnTo>
                    <a:pt x="2070811" y="2567241"/>
                  </a:lnTo>
                  <a:lnTo>
                    <a:pt x="2042452" y="2567241"/>
                  </a:lnTo>
                  <a:lnTo>
                    <a:pt x="2042452" y="3049422"/>
                  </a:lnTo>
                  <a:lnTo>
                    <a:pt x="1560207" y="3049422"/>
                  </a:lnTo>
                  <a:lnTo>
                    <a:pt x="1560207" y="2567241"/>
                  </a:lnTo>
                  <a:lnTo>
                    <a:pt x="1531835" y="2567241"/>
                  </a:lnTo>
                  <a:lnTo>
                    <a:pt x="1531835" y="3049422"/>
                  </a:lnTo>
                  <a:lnTo>
                    <a:pt x="1049591" y="3049422"/>
                  </a:lnTo>
                  <a:lnTo>
                    <a:pt x="1049591" y="2567241"/>
                  </a:lnTo>
                  <a:lnTo>
                    <a:pt x="1021219" y="2567241"/>
                  </a:lnTo>
                  <a:lnTo>
                    <a:pt x="1021219" y="3049422"/>
                  </a:lnTo>
                  <a:lnTo>
                    <a:pt x="538975" y="3049422"/>
                  </a:lnTo>
                  <a:lnTo>
                    <a:pt x="538975" y="2567241"/>
                  </a:lnTo>
                  <a:lnTo>
                    <a:pt x="510616" y="2567241"/>
                  </a:lnTo>
                  <a:lnTo>
                    <a:pt x="510616" y="3049422"/>
                  </a:lnTo>
                  <a:lnTo>
                    <a:pt x="73647" y="3049422"/>
                  </a:lnTo>
                  <a:lnTo>
                    <a:pt x="73647" y="3077362"/>
                  </a:lnTo>
                  <a:lnTo>
                    <a:pt x="2567241" y="3077362"/>
                  </a:lnTo>
                  <a:lnTo>
                    <a:pt x="2567241" y="3049422"/>
                  </a:lnTo>
                  <a:close/>
                </a:path>
                <a:path w="2567304" h="7673340">
                  <a:moveTo>
                    <a:pt x="2567241" y="2538882"/>
                  </a:moveTo>
                  <a:lnTo>
                    <a:pt x="2070811" y="2538882"/>
                  </a:lnTo>
                  <a:lnTo>
                    <a:pt x="2070811" y="2042452"/>
                  </a:lnTo>
                  <a:lnTo>
                    <a:pt x="2042452" y="2042452"/>
                  </a:lnTo>
                  <a:lnTo>
                    <a:pt x="2042452" y="2538882"/>
                  </a:lnTo>
                  <a:lnTo>
                    <a:pt x="1560207" y="2538882"/>
                  </a:lnTo>
                  <a:lnTo>
                    <a:pt x="1560207" y="2042452"/>
                  </a:lnTo>
                  <a:lnTo>
                    <a:pt x="1531835" y="2042452"/>
                  </a:lnTo>
                  <a:lnTo>
                    <a:pt x="1531835" y="2538882"/>
                  </a:lnTo>
                  <a:lnTo>
                    <a:pt x="1049591" y="2538882"/>
                  </a:lnTo>
                  <a:lnTo>
                    <a:pt x="1049591" y="2042452"/>
                  </a:lnTo>
                  <a:lnTo>
                    <a:pt x="1021219" y="2042452"/>
                  </a:lnTo>
                  <a:lnTo>
                    <a:pt x="1021219" y="2538882"/>
                  </a:lnTo>
                  <a:lnTo>
                    <a:pt x="538975" y="2538882"/>
                  </a:lnTo>
                  <a:lnTo>
                    <a:pt x="538975" y="2042452"/>
                  </a:lnTo>
                  <a:lnTo>
                    <a:pt x="510616" y="2042452"/>
                  </a:lnTo>
                  <a:lnTo>
                    <a:pt x="510616" y="2538882"/>
                  </a:lnTo>
                  <a:lnTo>
                    <a:pt x="73647" y="2538882"/>
                  </a:lnTo>
                  <a:lnTo>
                    <a:pt x="73647" y="2552852"/>
                  </a:lnTo>
                  <a:lnTo>
                    <a:pt x="73647" y="2566822"/>
                  </a:lnTo>
                  <a:lnTo>
                    <a:pt x="2567241" y="2566822"/>
                  </a:lnTo>
                  <a:lnTo>
                    <a:pt x="2567241" y="2552852"/>
                  </a:lnTo>
                  <a:lnTo>
                    <a:pt x="2567241" y="25388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230853" y="11"/>
              <a:ext cx="5134610" cy="10287000"/>
            </a:xfrm>
            <a:custGeom>
              <a:avLst/>
              <a:gdLst/>
              <a:ahLst/>
              <a:cxnLst/>
              <a:rect l="l" t="t" r="r" b="b"/>
              <a:pathLst>
                <a:path w="5134610" h="10287000">
                  <a:moveTo>
                    <a:pt x="538975" y="10259225"/>
                  </a:moveTo>
                  <a:lnTo>
                    <a:pt x="510616" y="10259225"/>
                  </a:lnTo>
                  <a:lnTo>
                    <a:pt x="510616" y="10286987"/>
                  </a:lnTo>
                  <a:lnTo>
                    <a:pt x="538975" y="10286987"/>
                  </a:lnTo>
                  <a:lnTo>
                    <a:pt x="538975" y="10259225"/>
                  </a:lnTo>
                  <a:close/>
                </a:path>
                <a:path w="5134610" h="10287000">
                  <a:moveTo>
                    <a:pt x="538975" y="9223819"/>
                  </a:moveTo>
                  <a:lnTo>
                    <a:pt x="510616" y="9223819"/>
                  </a:lnTo>
                  <a:lnTo>
                    <a:pt x="510616" y="9706064"/>
                  </a:lnTo>
                  <a:lnTo>
                    <a:pt x="538975" y="9706064"/>
                  </a:lnTo>
                  <a:lnTo>
                    <a:pt x="538975" y="9223819"/>
                  </a:lnTo>
                  <a:close/>
                </a:path>
                <a:path w="5134610" h="10287000">
                  <a:moveTo>
                    <a:pt x="1049591" y="10259225"/>
                  </a:moveTo>
                  <a:lnTo>
                    <a:pt x="1021219" y="10259225"/>
                  </a:lnTo>
                  <a:lnTo>
                    <a:pt x="1021219" y="10286987"/>
                  </a:lnTo>
                  <a:lnTo>
                    <a:pt x="1049591" y="10286987"/>
                  </a:lnTo>
                  <a:lnTo>
                    <a:pt x="1049591" y="10259225"/>
                  </a:lnTo>
                  <a:close/>
                </a:path>
                <a:path w="5134610" h="10287000">
                  <a:moveTo>
                    <a:pt x="1049591" y="9223819"/>
                  </a:moveTo>
                  <a:lnTo>
                    <a:pt x="1021219" y="9223819"/>
                  </a:lnTo>
                  <a:lnTo>
                    <a:pt x="1021219" y="9706064"/>
                  </a:lnTo>
                  <a:lnTo>
                    <a:pt x="1049591" y="9706064"/>
                  </a:lnTo>
                  <a:lnTo>
                    <a:pt x="1049591" y="9223819"/>
                  </a:lnTo>
                  <a:close/>
                </a:path>
                <a:path w="5134610" h="10287000">
                  <a:moveTo>
                    <a:pt x="1560207" y="10259225"/>
                  </a:moveTo>
                  <a:lnTo>
                    <a:pt x="1531835" y="10259225"/>
                  </a:lnTo>
                  <a:lnTo>
                    <a:pt x="1531835" y="10286987"/>
                  </a:lnTo>
                  <a:lnTo>
                    <a:pt x="1560207" y="10286987"/>
                  </a:lnTo>
                  <a:lnTo>
                    <a:pt x="1560207" y="10259225"/>
                  </a:lnTo>
                  <a:close/>
                </a:path>
                <a:path w="5134610" h="10287000">
                  <a:moveTo>
                    <a:pt x="2070811" y="10259225"/>
                  </a:moveTo>
                  <a:lnTo>
                    <a:pt x="2042452" y="10259225"/>
                  </a:lnTo>
                  <a:lnTo>
                    <a:pt x="2042452" y="10286987"/>
                  </a:lnTo>
                  <a:lnTo>
                    <a:pt x="2070811" y="10286987"/>
                  </a:lnTo>
                  <a:lnTo>
                    <a:pt x="2070811" y="10259225"/>
                  </a:lnTo>
                  <a:close/>
                </a:path>
                <a:path w="5134610" h="10287000">
                  <a:moveTo>
                    <a:pt x="2070811" y="8713203"/>
                  </a:moveTo>
                  <a:lnTo>
                    <a:pt x="2042452" y="8713203"/>
                  </a:lnTo>
                  <a:lnTo>
                    <a:pt x="2042452" y="9195448"/>
                  </a:lnTo>
                  <a:lnTo>
                    <a:pt x="2070811" y="9195448"/>
                  </a:lnTo>
                  <a:lnTo>
                    <a:pt x="2070811" y="8713203"/>
                  </a:lnTo>
                  <a:close/>
                </a:path>
                <a:path w="5134610" h="10287000">
                  <a:moveTo>
                    <a:pt x="2567241" y="10230853"/>
                  </a:moveTo>
                  <a:lnTo>
                    <a:pt x="2070811" y="10230853"/>
                  </a:lnTo>
                  <a:lnTo>
                    <a:pt x="2070811" y="9734436"/>
                  </a:lnTo>
                  <a:lnTo>
                    <a:pt x="2042452" y="9734436"/>
                  </a:lnTo>
                  <a:lnTo>
                    <a:pt x="2042452" y="10230853"/>
                  </a:lnTo>
                  <a:lnTo>
                    <a:pt x="1560207" y="10230853"/>
                  </a:lnTo>
                  <a:lnTo>
                    <a:pt x="1560207" y="9734436"/>
                  </a:lnTo>
                  <a:lnTo>
                    <a:pt x="1531835" y="9734436"/>
                  </a:lnTo>
                  <a:lnTo>
                    <a:pt x="1531835" y="10230853"/>
                  </a:lnTo>
                  <a:lnTo>
                    <a:pt x="1049591" y="10230853"/>
                  </a:lnTo>
                  <a:lnTo>
                    <a:pt x="1049591" y="9734436"/>
                  </a:lnTo>
                  <a:lnTo>
                    <a:pt x="1021219" y="9734436"/>
                  </a:lnTo>
                  <a:lnTo>
                    <a:pt x="1021219" y="10230853"/>
                  </a:lnTo>
                  <a:lnTo>
                    <a:pt x="538975" y="10230853"/>
                  </a:lnTo>
                  <a:lnTo>
                    <a:pt x="538975" y="9734436"/>
                  </a:lnTo>
                  <a:lnTo>
                    <a:pt x="510616" y="9734436"/>
                  </a:lnTo>
                  <a:lnTo>
                    <a:pt x="510616" y="10230853"/>
                  </a:lnTo>
                  <a:lnTo>
                    <a:pt x="14185" y="10230853"/>
                  </a:lnTo>
                  <a:lnTo>
                    <a:pt x="14185" y="10244823"/>
                  </a:lnTo>
                  <a:lnTo>
                    <a:pt x="0" y="10244823"/>
                  </a:lnTo>
                  <a:lnTo>
                    <a:pt x="0" y="10258793"/>
                  </a:lnTo>
                  <a:lnTo>
                    <a:pt x="0" y="10286733"/>
                  </a:lnTo>
                  <a:lnTo>
                    <a:pt x="28371" y="10286733"/>
                  </a:lnTo>
                  <a:lnTo>
                    <a:pt x="28371" y="10258793"/>
                  </a:lnTo>
                  <a:lnTo>
                    <a:pt x="2567241" y="10258793"/>
                  </a:lnTo>
                  <a:lnTo>
                    <a:pt x="2567241" y="10244823"/>
                  </a:lnTo>
                  <a:lnTo>
                    <a:pt x="2567241" y="10230853"/>
                  </a:lnTo>
                  <a:close/>
                </a:path>
                <a:path w="5134610" h="10287000">
                  <a:moveTo>
                    <a:pt x="2595613" y="4600511"/>
                  </a:moveTo>
                  <a:lnTo>
                    <a:pt x="2567241" y="4600511"/>
                  </a:lnTo>
                  <a:lnTo>
                    <a:pt x="2567241" y="5095811"/>
                  </a:lnTo>
                  <a:lnTo>
                    <a:pt x="2595613" y="5095811"/>
                  </a:lnTo>
                  <a:lnTo>
                    <a:pt x="2595613" y="4600511"/>
                  </a:lnTo>
                  <a:close/>
                </a:path>
                <a:path w="5134610" h="10287000">
                  <a:moveTo>
                    <a:pt x="5134483" y="1493520"/>
                  </a:moveTo>
                  <a:lnTo>
                    <a:pt x="4638052" y="1493520"/>
                  </a:lnTo>
                  <a:lnTo>
                    <a:pt x="4638052" y="1011491"/>
                  </a:lnTo>
                  <a:lnTo>
                    <a:pt x="4609693" y="1011491"/>
                  </a:lnTo>
                  <a:lnTo>
                    <a:pt x="4609693" y="2529141"/>
                  </a:lnTo>
                  <a:lnTo>
                    <a:pt x="4127449" y="2529141"/>
                  </a:lnTo>
                  <a:lnTo>
                    <a:pt x="4127449" y="2033270"/>
                  </a:lnTo>
                  <a:lnTo>
                    <a:pt x="4609693" y="2033270"/>
                  </a:lnTo>
                  <a:lnTo>
                    <a:pt x="4609693" y="2004060"/>
                  </a:lnTo>
                  <a:lnTo>
                    <a:pt x="4127449" y="2004060"/>
                  </a:lnTo>
                  <a:lnTo>
                    <a:pt x="4127449" y="1522730"/>
                  </a:lnTo>
                  <a:lnTo>
                    <a:pt x="4609693" y="1522730"/>
                  </a:lnTo>
                  <a:lnTo>
                    <a:pt x="4609693" y="1493520"/>
                  </a:lnTo>
                  <a:lnTo>
                    <a:pt x="4127449" y="1493520"/>
                  </a:lnTo>
                  <a:lnTo>
                    <a:pt x="4127449" y="1011491"/>
                  </a:lnTo>
                  <a:lnTo>
                    <a:pt x="4099077" y="1011491"/>
                  </a:lnTo>
                  <a:lnTo>
                    <a:pt x="4099077" y="2529141"/>
                  </a:lnTo>
                  <a:lnTo>
                    <a:pt x="3616833" y="2529141"/>
                  </a:lnTo>
                  <a:lnTo>
                    <a:pt x="3616833" y="2033270"/>
                  </a:lnTo>
                  <a:lnTo>
                    <a:pt x="4099077" y="2033270"/>
                  </a:lnTo>
                  <a:lnTo>
                    <a:pt x="4099077" y="2004060"/>
                  </a:lnTo>
                  <a:lnTo>
                    <a:pt x="3616833" y="2004060"/>
                  </a:lnTo>
                  <a:lnTo>
                    <a:pt x="3616833" y="1522730"/>
                  </a:lnTo>
                  <a:lnTo>
                    <a:pt x="4099077" y="1522730"/>
                  </a:lnTo>
                  <a:lnTo>
                    <a:pt x="4099077" y="1493520"/>
                  </a:lnTo>
                  <a:lnTo>
                    <a:pt x="3616833" y="1493520"/>
                  </a:lnTo>
                  <a:lnTo>
                    <a:pt x="3616833" y="1011491"/>
                  </a:lnTo>
                  <a:lnTo>
                    <a:pt x="3588461" y="1011491"/>
                  </a:lnTo>
                  <a:lnTo>
                    <a:pt x="3588461" y="2529141"/>
                  </a:lnTo>
                  <a:lnTo>
                    <a:pt x="3106216" y="2529141"/>
                  </a:lnTo>
                  <a:lnTo>
                    <a:pt x="3106216" y="2033270"/>
                  </a:lnTo>
                  <a:lnTo>
                    <a:pt x="3588461" y="2033270"/>
                  </a:lnTo>
                  <a:lnTo>
                    <a:pt x="3588461" y="2004060"/>
                  </a:lnTo>
                  <a:lnTo>
                    <a:pt x="3106216" y="2004060"/>
                  </a:lnTo>
                  <a:lnTo>
                    <a:pt x="3106216" y="1522730"/>
                  </a:lnTo>
                  <a:lnTo>
                    <a:pt x="3588461" y="1522730"/>
                  </a:lnTo>
                  <a:lnTo>
                    <a:pt x="3588461" y="1493520"/>
                  </a:lnTo>
                  <a:lnTo>
                    <a:pt x="3157969" y="1493520"/>
                  </a:lnTo>
                  <a:lnTo>
                    <a:pt x="3157969" y="1518323"/>
                  </a:lnTo>
                  <a:lnTo>
                    <a:pt x="3077857" y="1518323"/>
                  </a:lnTo>
                  <a:lnTo>
                    <a:pt x="3077857" y="1522730"/>
                  </a:lnTo>
                  <a:lnTo>
                    <a:pt x="3077857" y="2004060"/>
                  </a:lnTo>
                  <a:lnTo>
                    <a:pt x="2595613" y="2004060"/>
                  </a:lnTo>
                  <a:lnTo>
                    <a:pt x="2595613" y="1522730"/>
                  </a:lnTo>
                  <a:lnTo>
                    <a:pt x="3077857" y="1522730"/>
                  </a:lnTo>
                  <a:lnTo>
                    <a:pt x="3077857" y="1518323"/>
                  </a:lnTo>
                  <a:lnTo>
                    <a:pt x="2567241" y="1518323"/>
                  </a:lnTo>
                  <a:lnTo>
                    <a:pt x="2567241" y="1522730"/>
                  </a:lnTo>
                  <a:lnTo>
                    <a:pt x="2567241" y="2004060"/>
                  </a:lnTo>
                  <a:lnTo>
                    <a:pt x="2567241" y="2033270"/>
                  </a:lnTo>
                  <a:lnTo>
                    <a:pt x="2567241" y="2528570"/>
                  </a:lnTo>
                  <a:lnTo>
                    <a:pt x="2595613" y="2528570"/>
                  </a:lnTo>
                  <a:lnTo>
                    <a:pt x="2595613" y="2033270"/>
                  </a:lnTo>
                  <a:lnTo>
                    <a:pt x="3077857" y="2033270"/>
                  </a:lnTo>
                  <a:lnTo>
                    <a:pt x="3077857" y="2529141"/>
                  </a:lnTo>
                  <a:lnTo>
                    <a:pt x="2581427" y="2529141"/>
                  </a:lnTo>
                  <a:lnTo>
                    <a:pt x="2581427" y="2543111"/>
                  </a:lnTo>
                  <a:lnTo>
                    <a:pt x="2567241" y="2543111"/>
                  </a:lnTo>
                  <a:lnTo>
                    <a:pt x="2567241" y="2557081"/>
                  </a:lnTo>
                  <a:lnTo>
                    <a:pt x="2567241" y="3039681"/>
                  </a:lnTo>
                  <a:lnTo>
                    <a:pt x="2567241" y="4100804"/>
                  </a:lnTo>
                  <a:lnTo>
                    <a:pt x="2595613" y="4100804"/>
                  </a:lnTo>
                  <a:lnTo>
                    <a:pt x="2595613" y="4089971"/>
                  </a:lnTo>
                  <a:lnTo>
                    <a:pt x="3077857" y="4089971"/>
                  </a:lnTo>
                  <a:lnTo>
                    <a:pt x="3077857" y="4571301"/>
                  </a:lnTo>
                  <a:lnTo>
                    <a:pt x="2650515" y="4571301"/>
                  </a:lnTo>
                  <a:lnTo>
                    <a:pt x="2650515" y="4600511"/>
                  </a:lnTo>
                  <a:lnTo>
                    <a:pt x="3077857" y="4600511"/>
                  </a:lnTo>
                  <a:lnTo>
                    <a:pt x="3077857" y="5096383"/>
                  </a:lnTo>
                  <a:lnTo>
                    <a:pt x="3106216" y="5096383"/>
                  </a:lnTo>
                  <a:lnTo>
                    <a:pt x="3106216" y="4600511"/>
                  </a:lnTo>
                  <a:lnTo>
                    <a:pt x="3588461" y="4600511"/>
                  </a:lnTo>
                  <a:lnTo>
                    <a:pt x="3588461" y="5096383"/>
                  </a:lnTo>
                  <a:lnTo>
                    <a:pt x="3616833" y="5096383"/>
                  </a:lnTo>
                  <a:lnTo>
                    <a:pt x="3616833" y="4600511"/>
                  </a:lnTo>
                  <a:lnTo>
                    <a:pt x="4099077" y="4600511"/>
                  </a:lnTo>
                  <a:lnTo>
                    <a:pt x="4099077" y="5096383"/>
                  </a:lnTo>
                  <a:lnTo>
                    <a:pt x="4127449" y="5096383"/>
                  </a:lnTo>
                  <a:lnTo>
                    <a:pt x="4127449" y="4600511"/>
                  </a:lnTo>
                  <a:lnTo>
                    <a:pt x="5134483" y="4600511"/>
                  </a:lnTo>
                  <a:lnTo>
                    <a:pt x="5134483" y="4571301"/>
                  </a:lnTo>
                  <a:lnTo>
                    <a:pt x="4638052" y="4571301"/>
                  </a:lnTo>
                  <a:lnTo>
                    <a:pt x="4638052" y="4089971"/>
                  </a:lnTo>
                  <a:lnTo>
                    <a:pt x="5134483" y="4089971"/>
                  </a:lnTo>
                  <a:lnTo>
                    <a:pt x="5134483" y="4060761"/>
                  </a:lnTo>
                  <a:lnTo>
                    <a:pt x="4638052" y="4060761"/>
                  </a:lnTo>
                  <a:lnTo>
                    <a:pt x="4638052" y="3578733"/>
                  </a:lnTo>
                  <a:lnTo>
                    <a:pt x="4609693" y="3578733"/>
                  </a:lnTo>
                  <a:lnTo>
                    <a:pt x="4609693" y="4060761"/>
                  </a:lnTo>
                  <a:lnTo>
                    <a:pt x="4609693" y="4089971"/>
                  </a:lnTo>
                  <a:lnTo>
                    <a:pt x="4609693" y="4571301"/>
                  </a:lnTo>
                  <a:lnTo>
                    <a:pt x="4127449" y="4571301"/>
                  </a:lnTo>
                  <a:lnTo>
                    <a:pt x="4127449" y="4089971"/>
                  </a:lnTo>
                  <a:lnTo>
                    <a:pt x="4609693" y="4089971"/>
                  </a:lnTo>
                  <a:lnTo>
                    <a:pt x="4609693" y="4060761"/>
                  </a:lnTo>
                  <a:lnTo>
                    <a:pt x="4127449" y="4060761"/>
                  </a:lnTo>
                  <a:lnTo>
                    <a:pt x="4127449" y="3578733"/>
                  </a:lnTo>
                  <a:lnTo>
                    <a:pt x="4099077" y="3578733"/>
                  </a:lnTo>
                  <a:lnTo>
                    <a:pt x="4099077" y="4060761"/>
                  </a:lnTo>
                  <a:lnTo>
                    <a:pt x="4099077" y="4089971"/>
                  </a:lnTo>
                  <a:lnTo>
                    <a:pt x="4099077" y="4571301"/>
                  </a:lnTo>
                  <a:lnTo>
                    <a:pt x="3616833" y="4571301"/>
                  </a:lnTo>
                  <a:lnTo>
                    <a:pt x="3616833" y="4089971"/>
                  </a:lnTo>
                  <a:lnTo>
                    <a:pt x="4099077" y="4089971"/>
                  </a:lnTo>
                  <a:lnTo>
                    <a:pt x="4099077" y="4060761"/>
                  </a:lnTo>
                  <a:lnTo>
                    <a:pt x="3616833" y="4060761"/>
                  </a:lnTo>
                  <a:lnTo>
                    <a:pt x="3616833" y="3578733"/>
                  </a:lnTo>
                  <a:lnTo>
                    <a:pt x="3588461" y="3578733"/>
                  </a:lnTo>
                  <a:lnTo>
                    <a:pt x="3588461" y="4060761"/>
                  </a:lnTo>
                  <a:lnTo>
                    <a:pt x="3588461" y="4089971"/>
                  </a:lnTo>
                  <a:lnTo>
                    <a:pt x="3588461" y="4571301"/>
                  </a:lnTo>
                  <a:lnTo>
                    <a:pt x="3106216" y="4571301"/>
                  </a:lnTo>
                  <a:lnTo>
                    <a:pt x="3106216" y="4089971"/>
                  </a:lnTo>
                  <a:lnTo>
                    <a:pt x="3588461" y="4089971"/>
                  </a:lnTo>
                  <a:lnTo>
                    <a:pt x="3588461" y="4060761"/>
                  </a:lnTo>
                  <a:lnTo>
                    <a:pt x="3106216" y="4060761"/>
                  </a:lnTo>
                  <a:lnTo>
                    <a:pt x="3106216" y="3578733"/>
                  </a:lnTo>
                  <a:lnTo>
                    <a:pt x="3077857" y="3578733"/>
                  </a:lnTo>
                  <a:lnTo>
                    <a:pt x="3077857" y="4060761"/>
                  </a:lnTo>
                  <a:lnTo>
                    <a:pt x="2595613" y="4060761"/>
                  </a:lnTo>
                  <a:lnTo>
                    <a:pt x="2595613" y="3578161"/>
                  </a:lnTo>
                  <a:lnTo>
                    <a:pt x="5134483" y="3578161"/>
                  </a:lnTo>
                  <a:lnTo>
                    <a:pt x="5134483" y="3550221"/>
                  </a:lnTo>
                  <a:lnTo>
                    <a:pt x="4638052" y="3550221"/>
                  </a:lnTo>
                  <a:lnTo>
                    <a:pt x="4638052" y="3068116"/>
                  </a:lnTo>
                  <a:lnTo>
                    <a:pt x="4609693" y="3068116"/>
                  </a:lnTo>
                  <a:lnTo>
                    <a:pt x="4609693" y="3550221"/>
                  </a:lnTo>
                  <a:lnTo>
                    <a:pt x="4127449" y="3550221"/>
                  </a:lnTo>
                  <a:lnTo>
                    <a:pt x="4127449" y="3068116"/>
                  </a:lnTo>
                  <a:lnTo>
                    <a:pt x="4099077" y="3068116"/>
                  </a:lnTo>
                  <a:lnTo>
                    <a:pt x="4099077" y="3550221"/>
                  </a:lnTo>
                  <a:lnTo>
                    <a:pt x="3616833" y="3550221"/>
                  </a:lnTo>
                  <a:lnTo>
                    <a:pt x="3616833" y="3068116"/>
                  </a:lnTo>
                  <a:lnTo>
                    <a:pt x="3588461" y="3068116"/>
                  </a:lnTo>
                  <a:lnTo>
                    <a:pt x="3588461" y="3550221"/>
                  </a:lnTo>
                  <a:lnTo>
                    <a:pt x="3106216" y="3550221"/>
                  </a:lnTo>
                  <a:lnTo>
                    <a:pt x="3106216" y="3068116"/>
                  </a:lnTo>
                  <a:lnTo>
                    <a:pt x="3077857" y="3068116"/>
                  </a:lnTo>
                  <a:lnTo>
                    <a:pt x="3077857" y="3550221"/>
                  </a:lnTo>
                  <a:lnTo>
                    <a:pt x="2595613" y="3550221"/>
                  </a:lnTo>
                  <a:lnTo>
                    <a:pt x="2595613" y="3067621"/>
                  </a:lnTo>
                  <a:lnTo>
                    <a:pt x="5134483" y="3067621"/>
                  </a:lnTo>
                  <a:lnTo>
                    <a:pt x="5134483" y="3039681"/>
                  </a:lnTo>
                  <a:lnTo>
                    <a:pt x="4638052" y="3039681"/>
                  </a:lnTo>
                  <a:lnTo>
                    <a:pt x="4638052" y="2557500"/>
                  </a:lnTo>
                  <a:lnTo>
                    <a:pt x="4609693" y="2557500"/>
                  </a:lnTo>
                  <a:lnTo>
                    <a:pt x="4609693" y="3039681"/>
                  </a:lnTo>
                  <a:lnTo>
                    <a:pt x="4127449" y="3039681"/>
                  </a:lnTo>
                  <a:lnTo>
                    <a:pt x="4127449" y="2557500"/>
                  </a:lnTo>
                  <a:lnTo>
                    <a:pt x="4099077" y="2557500"/>
                  </a:lnTo>
                  <a:lnTo>
                    <a:pt x="4099077" y="3039681"/>
                  </a:lnTo>
                  <a:lnTo>
                    <a:pt x="3616833" y="3039681"/>
                  </a:lnTo>
                  <a:lnTo>
                    <a:pt x="3616833" y="2557500"/>
                  </a:lnTo>
                  <a:lnTo>
                    <a:pt x="3588461" y="2557500"/>
                  </a:lnTo>
                  <a:lnTo>
                    <a:pt x="3588461" y="3039681"/>
                  </a:lnTo>
                  <a:lnTo>
                    <a:pt x="3106216" y="3039681"/>
                  </a:lnTo>
                  <a:lnTo>
                    <a:pt x="3106216" y="2557500"/>
                  </a:lnTo>
                  <a:lnTo>
                    <a:pt x="3077857" y="2557500"/>
                  </a:lnTo>
                  <a:lnTo>
                    <a:pt x="3077857" y="3039681"/>
                  </a:lnTo>
                  <a:lnTo>
                    <a:pt x="2595613" y="3039681"/>
                  </a:lnTo>
                  <a:lnTo>
                    <a:pt x="2595613" y="2557081"/>
                  </a:lnTo>
                  <a:lnTo>
                    <a:pt x="5134483" y="2557081"/>
                  </a:lnTo>
                  <a:lnTo>
                    <a:pt x="5134483" y="2543111"/>
                  </a:lnTo>
                  <a:lnTo>
                    <a:pt x="5134483" y="2529141"/>
                  </a:lnTo>
                  <a:lnTo>
                    <a:pt x="4638052" y="2529141"/>
                  </a:lnTo>
                  <a:lnTo>
                    <a:pt x="4638052" y="2033270"/>
                  </a:lnTo>
                  <a:lnTo>
                    <a:pt x="5134483" y="2033270"/>
                  </a:lnTo>
                  <a:lnTo>
                    <a:pt x="5134483" y="2004060"/>
                  </a:lnTo>
                  <a:lnTo>
                    <a:pt x="4638052" y="2004060"/>
                  </a:lnTo>
                  <a:lnTo>
                    <a:pt x="4638052" y="1522730"/>
                  </a:lnTo>
                  <a:lnTo>
                    <a:pt x="5134483" y="1522730"/>
                  </a:lnTo>
                  <a:lnTo>
                    <a:pt x="5134483" y="1518323"/>
                  </a:lnTo>
                  <a:lnTo>
                    <a:pt x="5134483" y="1493520"/>
                  </a:lnTo>
                  <a:close/>
                </a:path>
                <a:path w="5134610" h="10287000">
                  <a:moveTo>
                    <a:pt x="5134483" y="982980"/>
                  </a:moveTo>
                  <a:lnTo>
                    <a:pt x="4638052" y="982980"/>
                  </a:lnTo>
                  <a:lnTo>
                    <a:pt x="4638052" y="500875"/>
                  </a:lnTo>
                  <a:lnTo>
                    <a:pt x="4609693" y="500875"/>
                  </a:lnTo>
                  <a:lnTo>
                    <a:pt x="4609693" y="982980"/>
                  </a:lnTo>
                  <a:lnTo>
                    <a:pt x="4127449" y="982980"/>
                  </a:lnTo>
                  <a:lnTo>
                    <a:pt x="4127449" y="500875"/>
                  </a:lnTo>
                  <a:lnTo>
                    <a:pt x="4099077" y="500875"/>
                  </a:lnTo>
                  <a:lnTo>
                    <a:pt x="4099077" y="982980"/>
                  </a:lnTo>
                  <a:lnTo>
                    <a:pt x="3616833" y="982980"/>
                  </a:lnTo>
                  <a:lnTo>
                    <a:pt x="3616833" y="500875"/>
                  </a:lnTo>
                  <a:lnTo>
                    <a:pt x="3588461" y="500875"/>
                  </a:lnTo>
                  <a:lnTo>
                    <a:pt x="3588461" y="982980"/>
                  </a:lnTo>
                  <a:lnTo>
                    <a:pt x="3157969" y="982980"/>
                  </a:lnTo>
                  <a:lnTo>
                    <a:pt x="3157969" y="1010920"/>
                  </a:lnTo>
                  <a:lnTo>
                    <a:pt x="5134483" y="1010920"/>
                  </a:lnTo>
                  <a:lnTo>
                    <a:pt x="5134483" y="982980"/>
                  </a:lnTo>
                  <a:close/>
                </a:path>
                <a:path w="5134610" h="10287000">
                  <a:moveTo>
                    <a:pt x="5134483" y="472440"/>
                  </a:moveTo>
                  <a:lnTo>
                    <a:pt x="4638052" y="472440"/>
                  </a:lnTo>
                  <a:lnTo>
                    <a:pt x="4638052" y="0"/>
                  </a:lnTo>
                  <a:lnTo>
                    <a:pt x="4609693" y="0"/>
                  </a:lnTo>
                  <a:lnTo>
                    <a:pt x="4609693" y="472440"/>
                  </a:lnTo>
                  <a:lnTo>
                    <a:pt x="4127449" y="472440"/>
                  </a:lnTo>
                  <a:lnTo>
                    <a:pt x="4127449" y="0"/>
                  </a:lnTo>
                  <a:lnTo>
                    <a:pt x="4099077" y="0"/>
                  </a:lnTo>
                  <a:lnTo>
                    <a:pt x="4099077" y="472440"/>
                  </a:lnTo>
                  <a:lnTo>
                    <a:pt x="3616833" y="472440"/>
                  </a:lnTo>
                  <a:lnTo>
                    <a:pt x="3616833" y="0"/>
                  </a:lnTo>
                  <a:lnTo>
                    <a:pt x="3588461" y="0"/>
                  </a:lnTo>
                  <a:lnTo>
                    <a:pt x="3588461" y="472440"/>
                  </a:lnTo>
                  <a:lnTo>
                    <a:pt x="3106216" y="472440"/>
                  </a:lnTo>
                  <a:lnTo>
                    <a:pt x="3106216" y="0"/>
                  </a:lnTo>
                  <a:lnTo>
                    <a:pt x="3077857" y="0"/>
                  </a:lnTo>
                  <a:lnTo>
                    <a:pt x="3077857" y="472440"/>
                  </a:lnTo>
                  <a:lnTo>
                    <a:pt x="2595613" y="472440"/>
                  </a:lnTo>
                  <a:lnTo>
                    <a:pt x="2595613" y="0"/>
                  </a:lnTo>
                  <a:lnTo>
                    <a:pt x="2567241" y="0"/>
                  </a:lnTo>
                  <a:lnTo>
                    <a:pt x="2567241" y="472440"/>
                  </a:lnTo>
                  <a:lnTo>
                    <a:pt x="2567241" y="494614"/>
                  </a:lnTo>
                  <a:lnTo>
                    <a:pt x="2567241" y="500380"/>
                  </a:lnTo>
                  <a:lnTo>
                    <a:pt x="5134483" y="500380"/>
                  </a:lnTo>
                  <a:lnTo>
                    <a:pt x="5134483" y="494614"/>
                  </a:lnTo>
                  <a:lnTo>
                    <a:pt x="5134483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798095" y="4599964"/>
              <a:ext cx="2567305" cy="5687060"/>
            </a:xfrm>
            <a:custGeom>
              <a:avLst/>
              <a:gdLst/>
              <a:ahLst/>
              <a:cxnLst/>
              <a:rect l="l" t="t" r="r" b="b"/>
              <a:pathLst>
                <a:path w="2567304" h="5687059">
                  <a:moveTo>
                    <a:pt x="538975" y="5659272"/>
                  </a:moveTo>
                  <a:lnTo>
                    <a:pt x="510616" y="5659272"/>
                  </a:lnTo>
                  <a:lnTo>
                    <a:pt x="510616" y="5687034"/>
                  </a:lnTo>
                  <a:lnTo>
                    <a:pt x="538975" y="5687034"/>
                  </a:lnTo>
                  <a:lnTo>
                    <a:pt x="538975" y="5659272"/>
                  </a:lnTo>
                  <a:close/>
                </a:path>
                <a:path w="2567304" h="5687059">
                  <a:moveTo>
                    <a:pt x="1049591" y="5659272"/>
                  </a:moveTo>
                  <a:lnTo>
                    <a:pt x="1021219" y="5659272"/>
                  </a:lnTo>
                  <a:lnTo>
                    <a:pt x="1021219" y="5687034"/>
                  </a:lnTo>
                  <a:lnTo>
                    <a:pt x="1049591" y="5687034"/>
                  </a:lnTo>
                  <a:lnTo>
                    <a:pt x="1049591" y="5659272"/>
                  </a:lnTo>
                  <a:close/>
                </a:path>
                <a:path w="2567304" h="5687059">
                  <a:moveTo>
                    <a:pt x="1560207" y="5659272"/>
                  </a:moveTo>
                  <a:lnTo>
                    <a:pt x="1531835" y="5659272"/>
                  </a:lnTo>
                  <a:lnTo>
                    <a:pt x="1531835" y="5687034"/>
                  </a:lnTo>
                  <a:lnTo>
                    <a:pt x="1560207" y="5687034"/>
                  </a:lnTo>
                  <a:lnTo>
                    <a:pt x="1560207" y="5659272"/>
                  </a:lnTo>
                  <a:close/>
                </a:path>
                <a:path w="2567304" h="5687059">
                  <a:moveTo>
                    <a:pt x="2070811" y="5659272"/>
                  </a:moveTo>
                  <a:lnTo>
                    <a:pt x="2042452" y="5659272"/>
                  </a:lnTo>
                  <a:lnTo>
                    <a:pt x="2042452" y="5687034"/>
                  </a:lnTo>
                  <a:lnTo>
                    <a:pt x="2070811" y="5687034"/>
                  </a:lnTo>
                  <a:lnTo>
                    <a:pt x="2070811" y="5659272"/>
                  </a:lnTo>
                  <a:close/>
                </a:path>
                <a:path w="2567304" h="5687059">
                  <a:moveTo>
                    <a:pt x="2567241" y="496430"/>
                  </a:moveTo>
                  <a:lnTo>
                    <a:pt x="2070811" y="496430"/>
                  </a:lnTo>
                  <a:lnTo>
                    <a:pt x="2070811" y="0"/>
                  </a:lnTo>
                  <a:lnTo>
                    <a:pt x="2042452" y="0"/>
                  </a:lnTo>
                  <a:lnTo>
                    <a:pt x="2042452" y="496430"/>
                  </a:lnTo>
                  <a:lnTo>
                    <a:pt x="1560207" y="496430"/>
                  </a:lnTo>
                  <a:lnTo>
                    <a:pt x="1560207" y="0"/>
                  </a:lnTo>
                  <a:lnTo>
                    <a:pt x="1531835" y="0"/>
                  </a:lnTo>
                  <a:lnTo>
                    <a:pt x="1531835" y="496430"/>
                  </a:lnTo>
                  <a:lnTo>
                    <a:pt x="14185" y="496430"/>
                  </a:lnTo>
                  <a:lnTo>
                    <a:pt x="14185" y="510400"/>
                  </a:lnTo>
                  <a:lnTo>
                    <a:pt x="0" y="510400"/>
                  </a:lnTo>
                  <a:lnTo>
                    <a:pt x="0" y="524370"/>
                  </a:lnTo>
                  <a:lnTo>
                    <a:pt x="0" y="1006970"/>
                  </a:lnTo>
                  <a:lnTo>
                    <a:pt x="0" y="3063100"/>
                  </a:lnTo>
                  <a:lnTo>
                    <a:pt x="28371" y="3063100"/>
                  </a:lnTo>
                  <a:lnTo>
                    <a:pt x="28371" y="2567800"/>
                  </a:lnTo>
                  <a:lnTo>
                    <a:pt x="510616" y="2567800"/>
                  </a:lnTo>
                  <a:lnTo>
                    <a:pt x="510616" y="3063659"/>
                  </a:lnTo>
                  <a:lnTo>
                    <a:pt x="14185" y="3063659"/>
                  </a:lnTo>
                  <a:lnTo>
                    <a:pt x="14185" y="3077629"/>
                  </a:lnTo>
                  <a:lnTo>
                    <a:pt x="0" y="3077629"/>
                  </a:lnTo>
                  <a:lnTo>
                    <a:pt x="0" y="3091599"/>
                  </a:lnTo>
                  <a:lnTo>
                    <a:pt x="0" y="3574199"/>
                  </a:lnTo>
                  <a:lnTo>
                    <a:pt x="0" y="5630342"/>
                  </a:lnTo>
                  <a:lnTo>
                    <a:pt x="28371" y="5630342"/>
                  </a:lnTo>
                  <a:lnTo>
                    <a:pt x="28371" y="5135029"/>
                  </a:lnTo>
                  <a:lnTo>
                    <a:pt x="510616" y="5135029"/>
                  </a:lnTo>
                  <a:lnTo>
                    <a:pt x="510616" y="5630900"/>
                  </a:lnTo>
                  <a:lnTo>
                    <a:pt x="14185" y="5630900"/>
                  </a:lnTo>
                  <a:lnTo>
                    <a:pt x="14185" y="5644870"/>
                  </a:lnTo>
                  <a:lnTo>
                    <a:pt x="0" y="5644870"/>
                  </a:lnTo>
                  <a:lnTo>
                    <a:pt x="0" y="5658840"/>
                  </a:lnTo>
                  <a:lnTo>
                    <a:pt x="0" y="5686780"/>
                  </a:lnTo>
                  <a:lnTo>
                    <a:pt x="28371" y="5686780"/>
                  </a:lnTo>
                  <a:lnTo>
                    <a:pt x="28371" y="5658840"/>
                  </a:lnTo>
                  <a:lnTo>
                    <a:pt x="2567241" y="5658840"/>
                  </a:lnTo>
                  <a:lnTo>
                    <a:pt x="2567241" y="5644870"/>
                  </a:lnTo>
                  <a:lnTo>
                    <a:pt x="2567241" y="5630900"/>
                  </a:lnTo>
                  <a:lnTo>
                    <a:pt x="2070811" y="5630900"/>
                  </a:lnTo>
                  <a:lnTo>
                    <a:pt x="2070811" y="5135029"/>
                  </a:lnTo>
                  <a:lnTo>
                    <a:pt x="2567241" y="5135029"/>
                  </a:lnTo>
                  <a:lnTo>
                    <a:pt x="2567241" y="5105819"/>
                  </a:lnTo>
                  <a:lnTo>
                    <a:pt x="2070811" y="5105819"/>
                  </a:lnTo>
                  <a:lnTo>
                    <a:pt x="2070811" y="4624489"/>
                  </a:lnTo>
                  <a:lnTo>
                    <a:pt x="2140432" y="4624489"/>
                  </a:lnTo>
                  <a:lnTo>
                    <a:pt x="2140432" y="4595279"/>
                  </a:lnTo>
                  <a:lnTo>
                    <a:pt x="2070811" y="4595279"/>
                  </a:lnTo>
                  <a:lnTo>
                    <a:pt x="2070811" y="4113250"/>
                  </a:lnTo>
                  <a:lnTo>
                    <a:pt x="2042452" y="4113250"/>
                  </a:lnTo>
                  <a:lnTo>
                    <a:pt x="2042452" y="5630900"/>
                  </a:lnTo>
                  <a:lnTo>
                    <a:pt x="1560207" y="5630900"/>
                  </a:lnTo>
                  <a:lnTo>
                    <a:pt x="1560207" y="5135029"/>
                  </a:lnTo>
                  <a:lnTo>
                    <a:pt x="2042452" y="5135029"/>
                  </a:lnTo>
                  <a:lnTo>
                    <a:pt x="2042452" y="5105819"/>
                  </a:lnTo>
                  <a:lnTo>
                    <a:pt x="1560207" y="5105819"/>
                  </a:lnTo>
                  <a:lnTo>
                    <a:pt x="1560207" y="4624489"/>
                  </a:lnTo>
                  <a:lnTo>
                    <a:pt x="2042452" y="4624489"/>
                  </a:lnTo>
                  <a:lnTo>
                    <a:pt x="2042452" y="4595279"/>
                  </a:lnTo>
                  <a:lnTo>
                    <a:pt x="1560207" y="4595279"/>
                  </a:lnTo>
                  <a:lnTo>
                    <a:pt x="1560207" y="4113250"/>
                  </a:lnTo>
                  <a:lnTo>
                    <a:pt x="1531835" y="4113250"/>
                  </a:lnTo>
                  <a:lnTo>
                    <a:pt x="1531835" y="5630900"/>
                  </a:lnTo>
                  <a:lnTo>
                    <a:pt x="1049591" y="5630900"/>
                  </a:lnTo>
                  <a:lnTo>
                    <a:pt x="1049591" y="5135029"/>
                  </a:lnTo>
                  <a:lnTo>
                    <a:pt x="1531835" y="5135029"/>
                  </a:lnTo>
                  <a:lnTo>
                    <a:pt x="1531835" y="5105819"/>
                  </a:lnTo>
                  <a:lnTo>
                    <a:pt x="1049591" y="5105819"/>
                  </a:lnTo>
                  <a:lnTo>
                    <a:pt x="1049591" y="4624489"/>
                  </a:lnTo>
                  <a:lnTo>
                    <a:pt x="1531835" y="4624489"/>
                  </a:lnTo>
                  <a:lnTo>
                    <a:pt x="1531835" y="4595279"/>
                  </a:lnTo>
                  <a:lnTo>
                    <a:pt x="1049591" y="4595279"/>
                  </a:lnTo>
                  <a:lnTo>
                    <a:pt x="1049591" y="4113250"/>
                  </a:lnTo>
                  <a:lnTo>
                    <a:pt x="1021219" y="4113250"/>
                  </a:lnTo>
                  <a:lnTo>
                    <a:pt x="1021219" y="5630900"/>
                  </a:lnTo>
                  <a:lnTo>
                    <a:pt x="538975" y="5630900"/>
                  </a:lnTo>
                  <a:lnTo>
                    <a:pt x="538975" y="5135029"/>
                  </a:lnTo>
                  <a:lnTo>
                    <a:pt x="1021219" y="5135029"/>
                  </a:lnTo>
                  <a:lnTo>
                    <a:pt x="1021219" y="5105819"/>
                  </a:lnTo>
                  <a:lnTo>
                    <a:pt x="538975" y="5105819"/>
                  </a:lnTo>
                  <a:lnTo>
                    <a:pt x="538975" y="4624489"/>
                  </a:lnTo>
                  <a:lnTo>
                    <a:pt x="1021219" y="4624489"/>
                  </a:lnTo>
                  <a:lnTo>
                    <a:pt x="1021219" y="4595279"/>
                  </a:lnTo>
                  <a:lnTo>
                    <a:pt x="538975" y="4595279"/>
                  </a:lnTo>
                  <a:lnTo>
                    <a:pt x="538975" y="4113250"/>
                  </a:lnTo>
                  <a:lnTo>
                    <a:pt x="510616" y="4113250"/>
                  </a:lnTo>
                  <a:lnTo>
                    <a:pt x="510616" y="4595279"/>
                  </a:lnTo>
                  <a:lnTo>
                    <a:pt x="510616" y="4624489"/>
                  </a:lnTo>
                  <a:lnTo>
                    <a:pt x="510616" y="5105819"/>
                  </a:lnTo>
                  <a:lnTo>
                    <a:pt x="28371" y="5105819"/>
                  </a:lnTo>
                  <a:lnTo>
                    <a:pt x="28371" y="4624489"/>
                  </a:lnTo>
                  <a:lnTo>
                    <a:pt x="510616" y="4624489"/>
                  </a:lnTo>
                  <a:lnTo>
                    <a:pt x="510616" y="4595279"/>
                  </a:lnTo>
                  <a:lnTo>
                    <a:pt x="28371" y="4595279"/>
                  </a:lnTo>
                  <a:lnTo>
                    <a:pt x="28371" y="4112679"/>
                  </a:lnTo>
                  <a:lnTo>
                    <a:pt x="2567241" y="4112679"/>
                  </a:lnTo>
                  <a:lnTo>
                    <a:pt x="2567241" y="4084739"/>
                  </a:lnTo>
                  <a:lnTo>
                    <a:pt x="2070811" y="4084739"/>
                  </a:lnTo>
                  <a:lnTo>
                    <a:pt x="2070811" y="3602647"/>
                  </a:lnTo>
                  <a:lnTo>
                    <a:pt x="2042452" y="3602647"/>
                  </a:lnTo>
                  <a:lnTo>
                    <a:pt x="2042452" y="4084739"/>
                  </a:lnTo>
                  <a:lnTo>
                    <a:pt x="1560207" y="4084739"/>
                  </a:lnTo>
                  <a:lnTo>
                    <a:pt x="1560207" y="3602647"/>
                  </a:lnTo>
                  <a:lnTo>
                    <a:pt x="1531835" y="3602647"/>
                  </a:lnTo>
                  <a:lnTo>
                    <a:pt x="1531835" y="4084739"/>
                  </a:lnTo>
                  <a:lnTo>
                    <a:pt x="1049591" y="4084739"/>
                  </a:lnTo>
                  <a:lnTo>
                    <a:pt x="1049591" y="3602647"/>
                  </a:lnTo>
                  <a:lnTo>
                    <a:pt x="1021219" y="3602647"/>
                  </a:lnTo>
                  <a:lnTo>
                    <a:pt x="1021219" y="4084739"/>
                  </a:lnTo>
                  <a:lnTo>
                    <a:pt x="538975" y="4084739"/>
                  </a:lnTo>
                  <a:lnTo>
                    <a:pt x="538975" y="3602647"/>
                  </a:lnTo>
                  <a:lnTo>
                    <a:pt x="510616" y="3602647"/>
                  </a:lnTo>
                  <a:lnTo>
                    <a:pt x="510616" y="4084739"/>
                  </a:lnTo>
                  <a:lnTo>
                    <a:pt x="28371" y="4084739"/>
                  </a:lnTo>
                  <a:lnTo>
                    <a:pt x="28371" y="3602139"/>
                  </a:lnTo>
                  <a:lnTo>
                    <a:pt x="2567241" y="3602139"/>
                  </a:lnTo>
                  <a:lnTo>
                    <a:pt x="2567241" y="3574199"/>
                  </a:lnTo>
                  <a:lnTo>
                    <a:pt x="2070811" y="3574199"/>
                  </a:lnTo>
                  <a:lnTo>
                    <a:pt x="2070811" y="3092031"/>
                  </a:lnTo>
                  <a:lnTo>
                    <a:pt x="2042452" y="3092031"/>
                  </a:lnTo>
                  <a:lnTo>
                    <a:pt x="2042452" y="3574199"/>
                  </a:lnTo>
                  <a:lnTo>
                    <a:pt x="1560207" y="3574199"/>
                  </a:lnTo>
                  <a:lnTo>
                    <a:pt x="1560207" y="3092031"/>
                  </a:lnTo>
                  <a:lnTo>
                    <a:pt x="1531835" y="3092031"/>
                  </a:lnTo>
                  <a:lnTo>
                    <a:pt x="1531835" y="3574199"/>
                  </a:lnTo>
                  <a:lnTo>
                    <a:pt x="1049591" y="3574199"/>
                  </a:lnTo>
                  <a:lnTo>
                    <a:pt x="1049591" y="3092031"/>
                  </a:lnTo>
                  <a:lnTo>
                    <a:pt x="1021219" y="3092031"/>
                  </a:lnTo>
                  <a:lnTo>
                    <a:pt x="1021219" y="3574199"/>
                  </a:lnTo>
                  <a:lnTo>
                    <a:pt x="538975" y="3574199"/>
                  </a:lnTo>
                  <a:lnTo>
                    <a:pt x="538975" y="3092031"/>
                  </a:lnTo>
                  <a:lnTo>
                    <a:pt x="510616" y="3092031"/>
                  </a:lnTo>
                  <a:lnTo>
                    <a:pt x="510616" y="3574199"/>
                  </a:lnTo>
                  <a:lnTo>
                    <a:pt x="28371" y="3574199"/>
                  </a:lnTo>
                  <a:lnTo>
                    <a:pt x="28371" y="3091599"/>
                  </a:lnTo>
                  <a:lnTo>
                    <a:pt x="2567241" y="3091599"/>
                  </a:lnTo>
                  <a:lnTo>
                    <a:pt x="2567241" y="3077629"/>
                  </a:lnTo>
                  <a:lnTo>
                    <a:pt x="2567241" y="3063659"/>
                  </a:lnTo>
                  <a:lnTo>
                    <a:pt x="2070811" y="3063659"/>
                  </a:lnTo>
                  <a:lnTo>
                    <a:pt x="2070811" y="2567800"/>
                  </a:lnTo>
                  <a:lnTo>
                    <a:pt x="2567241" y="2567800"/>
                  </a:lnTo>
                  <a:lnTo>
                    <a:pt x="2567241" y="2538590"/>
                  </a:lnTo>
                  <a:lnTo>
                    <a:pt x="2070811" y="2538590"/>
                  </a:lnTo>
                  <a:lnTo>
                    <a:pt x="2070811" y="2057260"/>
                  </a:lnTo>
                  <a:lnTo>
                    <a:pt x="2567241" y="2057260"/>
                  </a:lnTo>
                  <a:lnTo>
                    <a:pt x="2567241" y="2028050"/>
                  </a:lnTo>
                  <a:lnTo>
                    <a:pt x="2070811" y="2028050"/>
                  </a:lnTo>
                  <a:lnTo>
                    <a:pt x="2070811" y="1546009"/>
                  </a:lnTo>
                  <a:lnTo>
                    <a:pt x="2042452" y="1546009"/>
                  </a:lnTo>
                  <a:lnTo>
                    <a:pt x="2042452" y="2028050"/>
                  </a:lnTo>
                  <a:lnTo>
                    <a:pt x="2042452" y="2057260"/>
                  </a:lnTo>
                  <a:lnTo>
                    <a:pt x="2042452" y="2538590"/>
                  </a:lnTo>
                  <a:lnTo>
                    <a:pt x="2042452" y="2567800"/>
                  </a:lnTo>
                  <a:lnTo>
                    <a:pt x="2042452" y="3063659"/>
                  </a:lnTo>
                  <a:lnTo>
                    <a:pt x="1560207" y="3063659"/>
                  </a:lnTo>
                  <a:lnTo>
                    <a:pt x="1560207" y="2567800"/>
                  </a:lnTo>
                  <a:lnTo>
                    <a:pt x="2042452" y="2567800"/>
                  </a:lnTo>
                  <a:lnTo>
                    <a:pt x="2042452" y="2538590"/>
                  </a:lnTo>
                  <a:lnTo>
                    <a:pt x="1560207" y="2538590"/>
                  </a:lnTo>
                  <a:lnTo>
                    <a:pt x="1560207" y="2057260"/>
                  </a:lnTo>
                  <a:lnTo>
                    <a:pt x="2042452" y="2057260"/>
                  </a:lnTo>
                  <a:lnTo>
                    <a:pt x="2042452" y="2028050"/>
                  </a:lnTo>
                  <a:lnTo>
                    <a:pt x="1560207" y="2028050"/>
                  </a:lnTo>
                  <a:lnTo>
                    <a:pt x="1560207" y="1546009"/>
                  </a:lnTo>
                  <a:lnTo>
                    <a:pt x="1531835" y="1546009"/>
                  </a:lnTo>
                  <a:lnTo>
                    <a:pt x="1531835" y="3063659"/>
                  </a:lnTo>
                  <a:lnTo>
                    <a:pt x="1049591" y="3063659"/>
                  </a:lnTo>
                  <a:lnTo>
                    <a:pt x="1049591" y="2567800"/>
                  </a:lnTo>
                  <a:lnTo>
                    <a:pt x="1531835" y="2567800"/>
                  </a:lnTo>
                  <a:lnTo>
                    <a:pt x="1531835" y="2538590"/>
                  </a:lnTo>
                  <a:lnTo>
                    <a:pt x="1049591" y="2538590"/>
                  </a:lnTo>
                  <a:lnTo>
                    <a:pt x="1049591" y="2057260"/>
                  </a:lnTo>
                  <a:lnTo>
                    <a:pt x="1531835" y="2057260"/>
                  </a:lnTo>
                  <a:lnTo>
                    <a:pt x="1531835" y="2028050"/>
                  </a:lnTo>
                  <a:lnTo>
                    <a:pt x="1049591" y="2028050"/>
                  </a:lnTo>
                  <a:lnTo>
                    <a:pt x="1049591" y="1546009"/>
                  </a:lnTo>
                  <a:lnTo>
                    <a:pt x="1021219" y="1546009"/>
                  </a:lnTo>
                  <a:lnTo>
                    <a:pt x="1021219" y="3063659"/>
                  </a:lnTo>
                  <a:lnTo>
                    <a:pt x="538975" y="3063659"/>
                  </a:lnTo>
                  <a:lnTo>
                    <a:pt x="538975" y="2567800"/>
                  </a:lnTo>
                  <a:lnTo>
                    <a:pt x="1021219" y="2567800"/>
                  </a:lnTo>
                  <a:lnTo>
                    <a:pt x="1021219" y="2538590"/>
                  </a:lnTo>
                  <a:lnTo>
                    <a:pt x="538975" y="2538590"/>
                  </a:lnTo>
                  <a:lnTo>
                    <a:pt x="538975" y="2057260"/>
                  </a:lnTo>
                  <a:lnTo>
                    <a:pt x="1021219" y="2057260"/>
                  </a:lnTo>
                  <a:lnTo>
                    <a:pt x="1021219" y="2028050"/>
                  </a:lnTo>
                  <a:lnTo>
                    <a:pt x="538975" y="2028050"/>
                  </a:lnTo>
                  <a:lnTo>
                    <a:pt x="538975" y="1546009"/>
                  </a:lnTo>
                  <a:lnTo>
                    <a:pt x="510616" y="1546009"/>
                  </a:lnTo>
                  <a:lnTo>
                    <a:pt x="510616" y="2028050"/>
                  </a:lnTo>
                  <a:lnTo>
                    <a:pt x="510616" y="2057260"/>
                  </a:lnTo>
                  <a:lnTo>
                    <a:pt x="510616" y="2538590"/>
                  </a:lnTo>
                  <a:lnTo>
                    <a:pt x="28371" y="2538590"/>
                  </a:lnTo>
                  <a:lnTo>
                    <a:pt x="28371" y="2057260"/>
                  </a:lnTo>
                  <a:lnTo>
                    <a:pt x="510616" y="2057260"/>
                  </a:lnTo>
                  <a:lnTo>
                    <a:pt x="510616" y="2028050"/>
                  </a:lnTo>
                  <a:lnTo>
                    <a:pt x="28371" y="2028050"/>
                  </a:lnTo>
                  <a:lnTo>
                    <a:pt x="28371" y="1545450"/>
                  </a:lnTo>
                  <a:lnTo>
                    <a:pt x="2567241" y="1545450"/>
                  </a:lnTo>
                  <a:lnTo>
                    <a:pt x="2567241" y="1517510"/>
                  </a:lnTo>
                  <a:lnTo>
                    <a:pt x="2070811" y="1517510"/>
                  </a:lnTo>
                  <a:lnTo>
                    <a:pt x="2070811" y="1035405"/>
                  </a:lnTo>
                  <a:lnTo>
                    <a:pt x="2042452" y="1035405"/>
                  </a:lnTo>
                  <a:lnTo>
                    <a:pt x="2042452" y="1517510"/>
                  </a:lnTo>
                  <a:lnTo>
                    <a:pt x="1560207" y="1517510"/>
                  </a:lnTo>
                  <a:lnTo>
                    <a:pt x="1560207" y="1035405"/>
                  </a:lnTo>
                  <a:lnTo>
                    <a:pt x="1531835" y="1035405"/>
                  </a:lnTo>
                  <a:lnTo>
                    <a:pt x="1531835" y="1517510"/>
                  </a:lnTo>
                  <a:lnTo>
                    <a:pt x="1049591" y="1517510"/>
                  </a:lnTo>
                  <a:lnTo>
                    <a:pt x="1049591" y="1035405"/>
                  </a:lnTo>
                  <a:lnTo>
                    <a:pt x="1021219" y="1035405"/>
                  </a:lnTo>
                  <a:lnTo>
                    <a:pt x="1021219" y="1517510"/>
                  </a:lnTo>
                  <a:lnTo>
                    <a:pt x="538975" y="1517510"/>
                  </a:lnTo>
                  <a:lnTo>
                    <a:pt x="538975" y="1035405"/>
                  </a:lnTo>
                  <a:lnTo>
                    <a:pt x="510616" y="1035405"/>
                  </a:lnTo>
                  <a:lnTo>
                    <a:pt x="510616" y="1517510"/>
                  </a:lnTo>
                  <a:lnTo>
                    <a:pt x="28371" y="1517510"/>
                  </a:lnTo>
                  <a:lnTo>
                    <a:pt x="28371" y="1034910"/>
                  </a:lnTo>
                  <a:lnTo>
                    <a:pt x="2567241" y="1034910"/>
                  </a:lnTo>
                  <a:lnTo>
                    <a:pt x="2567241" y="1006970"/>
                  </a:lnTo>
                  <a:lnTo>
                    <a:pt x="2070811" y="1006970"/>
                  </a:lnTo>
                  <a:lnTo>
                    <a:pt x="2070811" y="524789"/>
                  </a:lnTo>
                  <a:lnTo>
                    <a:pt x="2042452" y="524789"/>
                  </a:lnTo>
                  <a:lnTo>
                    <a:pt x="2042452" y="1006970"/>
                  </a:lnTo>
                  <a:lnTo>
                    <a:pt x="1560207" y="1006970"/>
                  </a:lnTo>
                  <a:lnTo>
                    <a:pt x="1560207" y="524789"/>
                  </a:lnTo>
                  <a:lnTo>
                    <a:pt x="1531835" y="524789"/>
                  </a:lnTo>
                  <a:lnTo>
                    <a:pt x="1531835" y="1006970"/>
                  </a:lnTo>
                  <a:lnTo>
                    <a:pt x="1049591" y="1006970"/>
                  </a:lnTo>
                  <a:lnTo>
                    <a:pt x="1049591" y="524789"/>
                  </a:lnTo>
                  <a:lnTo>
                    <a:pt x="1021219" y="524789"/>
                  </a:lnTo>
                  <a:lnTo>
                    <a:pt x="1021219" y="1006970"/>
                  </a:lnTo>
                  <a:lnTo>
                    <a:pt x="538975" y="1006970"/>
                  </a:lnTo>
                  <a:lnTo>
                    <a:pt x="538975" y="524789"/>
                  </a:lnTo>
                  <a:lnTo>
                    <a:pt x="510616" y="524789"/>
                  </a:lnTo>
                  <a:lnTo>
                    <a:pt x="510616" y="1006970"/>
                  </a:lnTo>
                  <a:lnTo>
                    <a:pt x="28371" y="1006970"/>
                  </a:lnTo>
                  <a:lnTo>
                    <a:pt x="28371" y="524370"/>
                  </a:lnTo>
                  <a:lnTo>
                    <a:pt x="2567241" y="524370"/>
                  </a:lnTo>
                  <a:lnTo>
                    <a:pt x="2567241" y="510400"/>
                  </a:lnTo>
                  <a:lnTo>
                    <a:pt x="2567241" y="4964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840546" y="11"/>
              <a:ext cx="3092450" cy="10287000"/>
            </a:xfrm>
            <a:custGeom>
              <a:avLst/>
              <a:gdLst/>
              <a:ahLst/>
              <a:cxnLst/>
              <a:rect l="l" t="t" r="r" b="b"/>
              <a:pathLst>
                <a:path w="3092450" h="10287000">
                  <a:moveTo>
                    <a:pt x="28359" y="10259225"/>
                  </a:moveTo>
                  <a:lnTo>
                    <a:pt x="0" y="10259225"/>
                  </a:lnTo>
                  <a:lnTo>
                    <a:pt x="0" y="10286987"/>
                  </a:lnTo>
                  <a:lnTo>
                    <a:pt x="28359" y="10286987"/>
                  </a:lnTo>
                  <a:lnTo>
                    <a:pt x="28359" y="10259225"/>
                  </a:lnTo>
                  <a:close/>
                </a:path>
                <a:path w="3092450" h="10287000">
                  <a:moveTo>
                    <a:pt x="3092031" y="5096383"/>
                  </a:moveTo>
                  <a:lnTo>
                    <a:pt x="2673464" y="5096383"/>
                  </a:lnTo>
                  <a:lnTo>
                    <a:pt x="2673464" y="5110353"/>
                  </a:lnTo>
                  <a:lnTo>
                    <a:pt x="2673464" y="5124323"/>
                  </a:lnTo>
                  <a:lnTo>
                    <a:pt x="3092031" y="5124323"/>
                  </a:lnTo>
                  <a:lnTo>
                    <a:pt x="3092031" y="5110353"/>
                  </a:lnTo>
                  <a:lnTo>
                    <a:pt x="3092031" y="5096383"/>
                  </a:lnTo>
                  <a:close/>
                </a:path>
                <a:path w="3092450" h="10287000">
                  <a:moveTo>
                    <a:pt x="3092031" y="4571301"/>
                  </a:moveTo>
                  <a:lnTo>
                    <a:pt x="2673464" y="4571301"/>
                  </a:lnTo>
                  <a:lnTo>
                    <a:pt x="2673464" y="4600511"/>
                  </a:lnTo>
                  <a:lnTo>
                    <a:pt x="3092031" y="4600511"/>
                  </a:lnTo>
                  <a:lnTo>
                    <a:pt x="3092031" y="4571301"/>
                  </a:lnTo>
                  <a:close/>
                </a:path>
                <a:path w="3092450" h="10287000">
                  <a:moveTo>
                    <a:pt x="3092031" y="472440"/>
                  </a:moveTo>
                  <a:lnTo>
                    <a:pt x="2595600" y="472440"/>
                  </a:lnTo>
                  <a:lnTo>
                    <a:pt x="2595600" y="0"/>
                  </a:lnTo>
                  <a:lnTo>
                    <a:pt x="2567228" y="0"/>
                  </a:lnTo>
                  <a:lnTo>
                    <a:pt x="2567228" y="472440"/>
                  </a:lnTo>
                  <a:lnTo>
                    <a:pt x="2084984" y="472440"/>
                  </a:lnTo>
                  <a:lnTo>
                    <a:pt x="2084984" y="0"/>
                  </a:lnTo>
                  <a:lnTo>
                    <a:pt x="2056625" y="0"/>
                  </a:lnTo>
                  <a:lnTo>
                    <a:pt x="2056625" y="472440"/>
                  </a:lnTo>
                  <a:lnTo>
                    <a:pt x="1574380" y="472440"/>
                  </a:lnTo>
                  <a:lnTo>
                    <a:pt x="1574380" y="0"/>
                  </a:lnTo>
                  <a:lnTo>
                    <a:pt x="1546009" y="0"/>
                  </a:lnTo>
                  <a:lnTo>
                    <a:pt x="1546009" y="472440"/>
                  </a:lnTo>
                  <a:lnTo>
                    <a:pt x="1063764" y="472440"/>
                  </a:lnTo>
                  <a:lnTo>
                    <a:pt x="1063764" y="0"/>
                  </a:lnTo>
                  <a:lnTo>
                    <a:pt x="1035405" y="0"/>
                  </a:lnTo>
                  <a:lnTo>
                    <a:pt x="1035405" y="472440"/>
                  </a:lnTo>
                  <a:lnTo>
                    <a:pt x="553161" y="472440"/>
                  </a:lnTo>
                  <a:lnTo>
                    <a:pt x="553161" y="0"/>
                  </a:lnTo>
                  <a:lnTo>
                    <a:pt x="524789" y="0"/>
                  </a:lnTo>
                  <a:lnTo>
                    <a:pt x="524789" y="2528570"/>
                  </a:lnTo>
                  <a:lnTo>
                    <a:pt x="553161" y="2528570"/>
                  </a:lnTo>
                  <a:lnTo>
                    <a:pt x="553161" y="2033270"/>
                  </a:lnTo>
                  <a:lnTo>
                    <a:pt x="1035405" y="2033270"/>
                  </a:lnTo>
                  <a:lnTo>
                    <a:pt x="1035405" y="2529141"/>
                  </a:lnTo>
                  <a:lnTo>
                    <a:pt x="538975" y="2529141"/>
                  </a:lnTo>
                  <a:lnTo>
                    <a:pt x="538975" y="2543111"/>
                  </a:lnTo>
                  <a:lnTo>
                    <a:pt x="524789" y="2543111"/>
                  </a:lnTo>
                  <a:lnTo>
                    <a:pt x="524789" y="2557081"/>
                  </a:lnTo>
                  <a:lnTo>
                    <a:pt x="524789" y="3039681"/>
                  </a:lnTo>
                  <a:lnTo>
                    <a:pt x="524789" y="5095811"/>
                  </a:lnTo>
                  <a:lnTo>
                    <a:pt x="553161" y="5095811"/>
                  </a:lnTo>
                  <a:lnTo>
                    <a:pt x="553161" y="4600511"/>
                  </a:lnTo>
                  <a:lnTo>
                    <a:pt x="1035405" y="4600511"/>
                  </a:lnTo>
                  <a:lnTo>
                    <a:pt x="1035405" y="5096383"/>
                  </a:lnTo>
                  <a:lnTo>
                    <a:pt x="538975" y="5096383"/>
                  </a:lnTo>
                  <a:lnTo>
                    <a:pt x="538975" y="5110353"/>
                  </a:lnTo>
                  <a:lnTo>
                    <a:pt x="524789" y="5110353"/>
                  </a:lnTo>
                  <a:lnTo>
                    <a:pt x="524789" y="5124323"/>
                  </a:lnTo>
                  <a:lnTo>
                    <a:pt x="524789" y="5606923"/>
                  </a:lnTo>
                  <a:lnTo>
                    <a:pt x="524789" y="6657213"/>
                  </a:lnTo>
                  <a:lnTo>
                    <a:pt x="3092031" y="6657213"/>
                  </a:lnTo>
                  <a:lnTo>
                    <a:pt x="3092031" y="6628003"/>
                  </a:lnTo>
                  <a:lnTo>
                    <a:pt x="553161" y="6628003"/>
                  </a:lnTo>
                  <a:lnTo>
                    <a:pt x="553161" y="6145403"/>
                  </a:lnTo>
                  <a:lnTo>
                    <a:pt x="3092031" y="6145403"/>
                  </a:lnTo>
                  <a:lnTo>
                    <a:pt x="3092031" y="6117463"/>
                  </a:lnTo>
                  <a:lnTo>
                    <a:pt x="553161" y="6117463"/>
                  </a:lnTo>
                  <a:lnTo>
                    <a:pt x="553161" y="5634863"/>
                  </a:lnTo>
                  <a:lnTo>
                    <a:pt x="3092031" y="5634863"/>
                  </a:lnTo>
                  <a:lnTo>
                    <a:pt x="3092031" y="5606923"/>
                  </a:lnTo>
                  <a:lnTo>
                    <a:pt x="553161" y="5606923"/>
                  </a:lnTo>
                  <a:lnTo>
                    <a:pt x="553161" y="5124323"/>
                  </a:lnTo>
                  <a:lnTo>
                    <a:pt x="1652054" y="5124323"/>
                  </a:lnTo>
                  <a:lnTo>
                    <a:pt x="1652054" y="5110353"/>
                  </a:lnTo>
                  <a:lnTo>
                    <a:pt x="1652054" y="5096383"/>
                  </a:lnTo>
                  <a:lnTo>
                    <a:pt x="1574380" y="5096383"/>
                  </a:lnTo>
                  <a:lnTo>
                    <a:pt x="1574380" y="4600511"/>
                  </a:lnTo>
                  <a:lnTo>
                    <a:pt x="1652054" y="4600511"/>
                  </a:lnTo>
                  <a:lnTo>
                    <a:pt x="1652054" y="4571301"/>
                  </a:lnTo>
                  <a:lnTo>
                    <a:pt x="1574380" y="4571301"/>
                  </a:lnTo>
                  <a:lnTo>
                    <a:pt x="1574380" y="4089971"/>
                  </a:lnTo>
                  <a:lnTo>
                    <a:pt x="2056625" y="4089971"/>
                  </a:lnTo>
                  <a:lnTo>
                    <a:pt x="2056625" y="4104386"/>
                  </a:lnTo>
                  <a:lnTo>
                    <a:pt x="2084984" y="4104386"/>
                  </a:lnTo>
                  <a:lnTo>
                    <a:pt x="2084984" y="4089971"/>
                  </a:lnTo>
                  <a:lnTo>
                    <a:pt x="2567228" y="4089971"/>
                  </a:lnTo>
                  <a:lnTo>
                    <a:pt x="2567228" y="4104386"/>
                  </a:lnTo>
                  <a:lnTo>
                    <a:pt x="2595600" y="4104386"/>
                  </a:lnTo>
                  <a:lnTo>
                    <a:pt x="2595600" y="4089971"/>
                  </a:lnTo>
                  <a:lnTo>
                    <a:pt x="3092031" y="4089971"/>
                  </a:lnTo>
                  <a:lnTo>
                    <a:pt x="3092031" y="4060761"/>
                  </a:lnTo>
                  <a:lnTo>
                    <a:pt x="2595600" y="4060761"/>
                  </a:lnTo>
                  <a:lnTo>
                    <a:pt x="2595600" y="3578733"/>
                  </a:lnTo>
                  <a:lnTo>
                    <a:pt x="2567228" y="3578733"/>
                  </a:lnTo>
                  <a:lnTo>
                    <a:pt x="2567228" y="4060761"/>
                  </a:lnTo>
                  <a:lnTo>
                    <a:pt x="2084984" y="4060761"/>
                  </a:lnTo>
                  <a:lnTo>
                    <a:pt x="2084984" y="3578733"/>
                  </a:lnTo>
                  <a:lnTo>
                    <a:pt x="2056625" y="3578733"/>
                  </a:lnTo>
                  <a:lnTo>
                    <a:pt x="2056625" y="4060761"/>
                  </a:lnTo>
                  <a:lnTo>
                    <a:pt x="1574380" y="4060761"/>
                  </a:lnTo>
                  <a:lnTo>
                    <a:pt x="1574380" y="3578733"/>
                  </a:lnTo>
                  <a:lnTo>
                    <a:pt x="1546009" y="3578733"/>
                  </a:lnTo>
                  <a:lnTo>
                    <a:pt x="1546009" y="5096383"/>
                  </a:lnTo>
                  <a:lnTo>
                    <a:pt x="1063764" y="5096383"/>
                  </a:lnTo>
                  <a:lnTo>
                    <a:pt x="1063764" y="4600511"/>
                  </a:lnTo>
                  <a:lnTo>
                    <a:pt x="1546009" y="4600511"/>
                  </a:lnTo>
                  <a:lnTo>
                    <a:pt x="1546009" y="4571301"/>
                  </a:lnTo>
                  <a:lnTo>
                    <a:pt x="1063764" y="4571301"/>
                  </a:lnTo>
                  <a:lnTo>
                    <a:pt x="1063764" y="4089971"/>
                  </a:lnTo>
                  <a:lnTo>
                    <a:pt x="1546009" y="4089971"/>
                  </a:lnTo>
                  <a:lnTo>
                    <a:pt x="1546009" y="4060761"/>
                  </a:lnTo>
                  <a:lnTo>
                    <a:pt x="1063764" y="4060761"/>
                  </a:lnTo>
                  <a:lnTo>
                    <a:pt x="1063764" y="3578733"/>
                  </a:lnTo>
                  <a:lnTo>
                    <a:pt x="1035405" y="3578733"/>
                  </a:lnTo>
                  <a:lnTo>
                    <a:pt x="1035405" y="4060761"/>
                  </a:lnTo>
                  <a:lnTo>
                    <a:pt x="1035405" y="4089971"/>
                  </a:lnTo>
                  <a:lnTo>
                    <a:pt x="1035405" y="4571301"/>
                  </a:lnTo>
                  <a:lnTo>
                    <a:pt x="553161" y="4571301"/>
                  </a:lnTo>
                  <a:lnTo>
                    <a:pt x="553161" y="4089971"/>
                  </a:lnTo>
                  <a:lnTo>
                    <a:pt x="1035405" y="4089971"/>
                  </a:lnTo>
                  <a:lnTo>
                    <a:pt x="1035405" y="4060761"/>
                  </a:lnTo>
                  <a:lnTo>
                    <a:pt x="553161" y="4060761"/>
                  </a:lnTo>
                  <a:lnTo>
                    <a:pt x="553161" y="3578161"/>
                  </a:lnTo>
                  <a:lnTo>
                    <a:pt x="3092031" y="3578161"/>
                  </a:lnTo>
                  <a:lnTo>
                    <a:pt x="3092031" y="3550221"/>
                  </a:lnTo>
                  <a:lnTo>
                    <a:pt x="2595600" y="3550221"/>
                  </a:lnTo>
                  <a:lnTo>
                    <a:pt x="2595600" y="3068116"/>
                  </a:lnTo>
                  <a:lnTo>
                    <a:pt x="2567228" y="3068116"/>
                  </a:lnTo>
                  <a:lnTo>
                    <a:pt x="2567228" y="3550221"/>
                  </a:lnTo>
                  <a:lnTo>
                    <a:pt x="2084984" y="3550221"/>
                  </a:lnTo>
                  <a:lnTo>
                    <a:pt x="2084984" y="3068116"/>
                  </a:lnTo>
                  <a:lnTo>
                    <a:pt x="2056625" y="3068116"/>
                  </a:lnTo>
                  <a:lnTo>
                    <a:pt x="2056625" y="3550221"/>
                  </a:lnTo>
                  <a:lnTo>
                    <a:pt x="1574380" y="3550221"/>
                  </a:lnTo>
                  <a:lnTo>
                    <a:pt x="1574380" y="3068116"/>
                  </a:lnTo>
                  <a:lnTo>
                    <a:pt x="1546009" y="3068116"/>
                  </a:lnTo>
                  <a:lnTo>
                    <a:pt x="1546009" y="3550221"/>
                  </a:lnTo>
                  <a:lnTo>
                    <a:pt x="1063764" y="3550221"/>
                  </a:lnTo>
                  <a:lnTo>
                    <a:pt x="1063764" y="3068116"/>
                  </a:lnTo>
                  <a:lnTo>
                    <a:pt x="1035405" y="3068116"/>
                  </a:lnTo>
                  <a:lnTo>
                    <a:pt x="1035405" y="3550221"/>
                  </a:lnTo>
                  <a:lnTo>
                    <a:pt x="553161" y="3550221"/>
                  </a:lnTo>
                  <a:lnTo>
                    <a:pt x="553161" y="3067621"/>
                  </a:lnTo>
                  <a:lnTo>
                    <a:pt x="3092031" y="3067621"/>
                  </a:lnTo>
                  <a:lnTo>
                    <a:pt x="3092031" y="3039681"/>
                  </a:lnTo>
                  <a:lnTo>
                    <a:pt x="2595600" y="3039681"/>
                  </a:lnTo>
                  <a:lnTo>
                    <a:pt x="2595600" y="2557500"/>
                  </a:lnTo>
                  <a:lnTo>
                    <a:pt x="2567228" y="2557500"/>
                  </a:lnTo>
                  <a:lnTo>
                    <a:pt x="2567228" y="3039681"/>
                  </a:lnTo>
                  <a:lnTo>
                    <a:pt x="2084984" y="3039681"/>
                  </a:lnTo>
                  <a:lnTo>
                    <a:pt x="2084984" y="2557500"/>
                  </a:lnTo>
                  <a:lnTo>
                    <a:pt x="2056625" y="2557500"/>
                  </a:lnTo>
                  <a:lnTo>
                    <a:pt x="2056625" y="3039681"/>
                  </a:lnTo>
                  <a:lnTo>
                    <a:pt x="1574380" y="3039681"/>
                  </a:lnTo>
                  <a:lnTo>
                    <a:pt x="1574380" y="2557500"/>
                  </a:lnTo>
                  <a:lnTo>
                    <a:pt x="1546009" y="2557500"/>
                  </a:lnTo>
                  <a:lnTo>
                    <a:pt x="1546009" y="3039681"/>
                  </a:lnTo>
                  <a:lnTo>
                    <a:pt x="1063764" y="3039681"/>
                  </a:lnTo>
                  <a:lnTo>
                    <a:pt x="1063764" y="2557500"/>
                  </a:lnTo>
                  <a:lnTo>
                    <a:pt x="1035405" y="2557500"/>
                  </a:lnTo>
                  <a:lnTo>
                    <a:pt x="1035405" y="3039681"/>
                  </a:lnTo>
                  <a:lnTo>
                    <a:pt x="553161" y="3039681"/>
                  </a:lnTo>
                  <a:lnTo>
                    <a:pt x="553161" y="2557081"/>
                  </a:lnTo>
                  <a:lnTo>
                    <a:pt x="3092031" y="2557081"/>
                  </a:lnTo>
                  <a:lnTo>
                    <a:pt x="3092031" y="2543111"/>
                  </a:lnTo>
                  <a:lnTo>
                    <a:pt x="3092031" y="2529141"/>
                  </a:lnTo>
                  <a:lnTo>
                    <a:pt x="2595600" y="2529141"/>
                  </a:lnTo>
                  <a:lnTo>
                    <a:pt x="2595600" y="2033270"/>
                  </a:lnTo>
                  <a:lnTo>
                    <a:pt x="3092031" y="2033270"/>
                  </a:lnTo>
                  <a:lnTo>
                    <a:pt x="3092031" y="2004060"/>
                  </a:lnTo>
                  <a:lnTo>
                    <a:pt x="2595600" y="2004060"/>
                  </a:lnTo>
                  <a:lnTo>
                    <a:pt x="2595600" y="1522730"/>
                  </a:lnTo>
                  <a:lnTo>
                    <a:pt x="3092031" y="1522730"/>
                  </a:lnTo>
                  <a:lnTo>
                    <a:pt x="3092031" y="1509191"/>
                  </a:lnTo>
                  <a:lnTo>
                    <a:pt x="3092031" y="1493520"/>
                  </a:lnTo>
                  <a:lnTo>
                    <a:pt x="2567228" y="1493520"/>
                  </a:lnTo>
                  <a:lnTo>
                    <a:pt x="2567228" y="1522730"/>
                  </a:lnTo>
                  <a:lnTo>
                    <a:pt x="2567228" y="2004060"/>
                  </a:lnTo>
                  <a:lnTo>
                    <a:pt x="2567228" y="2033270"/>
                  </a:lnTo>
                  <a:lnTo>
                    <a:pt x="2567228" y="2529141"/>
                  </a:lnTo>
                  <a:lnTo>
                    <a:pt x="2084984" y="2529141"/>
                  </a:lnTo>
                  <a:lnTo>
                    <a:pt x="2084984" y="2033270"/>
                  </a:lnTo>
                  <a:lnTo>
                    <a:pt x="2567228" y="2033270"/>
                  </a:lnTo>
                  <a:lnTo>
                    <a:pt x="2567228" y="2004060"/>
                  </a:lnTo>
                  <a:lnTo>
                    <a:pt x="2084984" y="2004060"/>
                  </a:lnTo>
                  <a:lnTo>
                    <a:pt x="2084984" y="1522730"/>
                  </a:lnTo>
                  <a:lnTo>
                    <a:pt x="2567228" y="1522730"/>
                  </a:lnTo>
                  <a:lnTo>
                    <a:pt x="2567228" y="1493520"/>
                  </a:lnTo>
                  <a:lnTo>
                    <a:pt x="2084984" y="1493520"/>
                  </a:lnTo>
                  <a:lnTo>
                    <a:pt x="2084984" y="1011491"/>
                  </a:lnTo>
                  <a:lnTo>
                    <a:pt x="2056625" y="1011491"/>
                  </a:lnTo>
                  <a:lnTo>
                    <a:pt x="2056625" y="2529141"/>
                  </a:lnTo>
                  <a:lnTo>
                    <a:pt x="1574380" y="2529141"/>
                  </a:lnTo>
                  <a:lnTo>
                    <a:pt x="1574380" y="2033270"/>
                  </a:lnTo>
                  <a:lnTo>
                    <a:pt x="2056625" y="2033270"/>
                  </a:lnTo>
                  <a:lnTo>
                    <a:pt x="2056625" y="2004060"/>
                  </a:lnTo>
                  <a:lnTo>
                    <a:pt x="1574380" y="2004060"/>
                  </a:lnTo>
                  <a:lnTo>
                    <a:pt x="1574380" y="1522730"/>
                  </a:lnTo>
                  <a:lnTo>
                    <a:pt x="2056625" y="1522730"/>
                  </a:lnTo>
                  <a:lnTo>
                    <a:pt x="2056625" y="1493520"/>
                  </a:lnTo>
                  <a:lnTo>
                    <a:pt x="1574380" y="1493520"/>
                  </a:lnTo>
                  <a:lnTo>
                    <a:pt x="1574380" y="1011491"/>
                  </a:lnTo>
                  <a:lnTo>
                    <a:pt x="1546009" y="1011491"/>
                  </a:lnTo>
                  <a:lnTo>
                    <a:pt x="1546009" y="2529141"/>
                  </a:lnTo>
                  <a:lnTo>
                    <a:pt x="1063764" y="2529141"/>
                  </a:lnTo>
                  <a:lnTo>
                    <a:pt x="1063764" y="2033270"/>
                  </a:lnTo>
                  <a:lnTo>
                    <a:pt x="1546009" y="2033270"/>
                  </a:lnTo>
                  <a:lnTo>
                    <a:pt x="1546009" y="2004060"/>
                  </a:lnTo>
                  <a:lnTo>
                    <a:pt x="1063764" y="2004060"/>
                  </a:lnTo>
                  <a:lnTo>
                    <a:pt x="1063764" y="1522730"/>
                  </a:lnTo>
                  <a:lnTo>
                    <a:pt x="1546009" y="1522730"/>
                  </a:lnTo>
                  <a:lnTo>
                    <a:pt x="1546009" y="1493520"/>
                  </a:lnTo>
                  <a:lnTo>
                    <a:pt x="1063764" y="1493520"/>
                  </a:lnTo>
                  <a:lnTo>
                    <a:pt x="1063764" y="1011491"/>
                  </a:lnTo>
                  <a:lnTo>
                    <a:pt x="1035405" y="1011491"/>
                  </a:lnTo>
                  <a:lnTo>
                    <a:pt x="1035405" y="1493520"/>
                  </a:lnTo>
                  <a:lnTo>
                    <a:pt x="1035405" y="1522730"/>
                  </a:lnTo>
                  <a:lnTo>
                    <a:pt x="1035405" y="2004060"/>
                  </a:lnTo>
                  <a:lnTo>
                    <a:pt x="553161" y="2004060"/>
                  </a:lnTo>
                  <a:lnTo>
                    <a:pt x="553161" y="1522730"/>
                  </a:lnTo>
                  <a:lnTo>
                    <a:pt x="1035405" y="1522730"/>
                  </a:lnTo>
                  <a:lnTo>
                    <a:pt x="1035405" y="1493520"/>
                  </a:lnTo>
                  <a:lnTo>
                    <a:pt x="553161" y="1493520"/>
                  </a:lnTo>
                  <a:lnTo>
                    <a:pt x="553161" y="1010920"/>
                  </a:lnTo>
                  <a:lnTo>
                    <a:pt x="3092031" y="1010920"/>
                  </a:lnTo>
                  <a:lnTo>
                    <a:pt x="3092031" y="1005598"/>
                  </a:lnTo>
                  <a:lnTo>
                    <a:pt x="3092031" y="982980"/>
                  </a:lnTo>
                  <a:lnTo>
                    <a:pt x="2595600" y="982980"/>
                  </a:lnTo>
                  <a:lnTo>
                    <a:pt x="2595600" y="500875"/>
                  </a:lnTo>
                  <a:lnTo>
                    <a:pt x="2567228" y="500875"/>
                  </a:lnTo>
                  <a:lnTo>
                    <a:pt x="2567228" y="982980"/>
                  </a:lnTo>
                  <a:lnTo>
                    <a:pt x="2084984" y="982980"/>
                  </a:lnTo>
                  <a:lnTo>
                    <a:pt x="2084984" y="500875"/>
                  </a:lnTo>
                  <a:lnTo>
                    <a:pt x="2056625" y="500875"/>
                  </a:lnTo>
                  <a:lnTo>
                    <a:pt x="2056625" y="982980"/>
                  </a:lnTo>
                  <a:lnTo>
                    <a:pt x="1574380" y="982980"/>
                  </a:lnTo>
                  <a:lnTo>
                    <a:pt x="1574380" y="500875"/>
                  </a:lnTo>
                  <a:lnTo>
                    <a:pt x="1546009" y="500875"/>
                  </a:lnTo>
                  <a:lnTo>
                    <a:pt x="1546009" y="982980"/>
                  </a:lnTo>
                  <a:lnTo>
                    <a:pt x="1063764" y="982980"/>
                  </a:lnTo>
                  <a:lnTo>
                    <a:pt x="1063764" y="500875"/>
                  </a:lnTo>
                  <a:lnTo>
                    <a:pt x="1035405" y="500875"/>
                  </a:lnTo>
                  <a:lnTo>
                    <a:pt x="1035405" y="982980"/>
                  </a:lnTo>
                  <a:lnTo>
                    <a:pt x="553161" y="982980"/>
                  </a:lnTo>
                  <a:lnTo>
                    <a:pt x="553161" y="500380"/>
                  </a:lnTo>
                  <a:lnTo>
                    <a:pt x="3092031" y="500380"/>
                  </a:lnTo>
                  <a:lnTo>
                    <a:pt x="3092031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365336" y="11"/>
              <a:ext cx="2922905" cy="10287000"/>
            </a:xfrm>
            <a:custGeom>
              <a:avLst/>
              <a:gdLst/>
              <a:ahLst/>
              <a:cxnLst/>
              <a:rect l="l" t="t" r="r" b="b"/>
              <a:pathLst>
                <a:path w="2922905" h="10287000">
                  <a:moveTo>
                    <a:pt x="538975" y="10259225"/>
                  </a:moveTo>
                  <a:lnTo>
                    <a:pt x="510616" y="10259225"/>
                  </a:lnTo>
                  <a:lnTo>
                    <a:pt x="510616" y="10286987"/>
                  </a:lnTo>
                  <a:lnTo>
                    <a:pt x="538975" y="10286987"/>
                  </a:lnTo>
                  <a:lnTo>
                    <a:pt x="538975" y="10259225"/>
                  </a:lnTo>
                  <a:close/>
                </a:path>
                <a:path w="2922905" h="10287000">
                  <a:moveTo>
                    <a:pt x="538975" y="5635358"/>
                  </a:moveTo>
                  <a:lnTo>
                    <a:pt x="510616" y="5635358"/>
                  </a:lnTo>
                  <a:lnTo>
                    <a:pt x="510616" y="6117602"/>
                  </a:lnTo>
                  <a:lnTo>
                    <a:pt x="538975" y="6117602"/>
                  </a:lnTo>
                  <a:lnTo>
                    <a:pt x="538975" y="5635358"/>
                  </a:lnTo>
                  <a:close/>
                </a:path>
                <a:path w="2922905" h="10287000">
                  <a:moveTo>
                    <a:pt x="538975" y="5124742"/>
                  </a:moveTo>
                  <a:lnTo>
                    <a:pt x="510616" y="5124742"/>
                  </a:lnTo>
                  <a:lnTo>
                    <a:pt x="510616" y="5606986"/>
                  </a:lnTo>
                  <a:lnTo>
                    <a:pt x="538975" y="5606986"/>
                  </a:lnTo>
                  <a:lnTo>
                    <a:pt x="538975" y="5124742"/>
                  </a:lnTo>
                  <a:close/>
                </a:path>
                <a:path w="2922905" h="10287000">
                  <a:moveTo>
                    <a:pt x="1049591" y="10259225"/>
                  </a:moveTo>
                  <a:lnTo>
                    <a:pt x="1021219" y="10259225"/>
                  </a:lnTo>
                  <a:lnTo>
                    <a:pt x="1021219" y="10286987"/>
                  </a:lnTo>
                  <a:lnTo>
                    <a:pt x="1049591" y="10286987"/>
                  </a:lnTo>
                  <a:lnTo>
                    <a:pt x="1049591" y="10259225"/>
                  </a:lnTo>
                  <a:close/>
                </a:path>
                <a:path w="2922905" h="10287000">
                  <a:moveTo>
                    <a:pt x="1049591" y="5635358"/>
                  </a:moveTo>
                  <a:lnTo>
                    <a:pt x="1021219" y="5635358"/>
                  </a:lnTo>
                  <a:lnTo>
                    <a:pt x="1021219" y="6117602"/>
                  </a:lnTo>
                  <a:lnTo>
                    <a:pt x="1049591" y="6117602"/>
                  </a:lnTo>
                  <a:lnTo>
                    <a:pt x="1049591" y="5635358"/>
                  </a:lnTo>
                  <a:close/>
                </a:path>
                <a:path w="2922905" h="10287000">
                  <a:moveTo>
                    <a:pt x="1049591" y="5124742"/>
                  </a:moveTo>
                  <a:lnTo>
                    <a:pt x="1021219" y="5124742"/>
                  </a:lnTo>
                  <a:lnTo>
                    <a:pt x="1021219" y="5606986"/>
                  </a:lnTo>
                  <a:lnTo>
                    <a:pt x="1049591" y="5606986"/>
                  </a:lnTo>
                  <a:lnTo>
                    <a:pt x="1049591" y="5124742"/>
                  </a:lnTo>
                  <a:close/>
                </a:path>
                <a:path w="2922905" h="10287000">
                  <a:moveTo>
                    <a:pt x="1560195" y="10259225"/>
                  </a:moveTo>
                  <a:lnTo>
                    <a:pt x="1531835" y="10259225"/>
                  </a:lnTo>
                  <a:lnTo>
                    <a:pt x="1531835" y="10286987"/>
                  </a:lnTo>
                  <a:lnTo>
                    <a:pt x="1560195" y="10286987"/>
                  </a:lnTo>
                  <a:lnTo>
                    <a:pt x="1560195" y="10259225"/>
                  </a:lnTo>
                  <a:close/>
                </a:path>
                <a:path w="2922905" h="10287000">
                  <a:moveTo>
                    <a:pt x="1560195" y="5635358"/>
                  </a:moveTo>
                  <a:lnTo>
                    <a:pt x="1531835" y="5635358"/>
                  </a:lnTo>
                  <a:lnTo>
                    <a:pt x="1531835" y="6117602"/>
                  </a:lnTo>
                  <a:lnTo>
                    <a:pt x="1560195" y="6117602"/>
                  </a:lnTo>
                  <a:lnTo>
                    <a:pt x="1560195" y="5635358"/>
                  </a:lnTo>
                  <a:close/>
                </a:path>
                <a:path w="2922905" h="10287000">
                  <a:moveTo>
                    <a:pt x="1560195" y="5140795"/>
                  </a:moveTo>
                  <a:lnTo>
                    <a:pt x="1531835" y="5140795"/>
                  </a:lnTo>
                  <a:lnTo>
                    <a:pt x="1531835" y="5606986"/>
                  </a:lnTo>
                  <a:lnTo>
                    <a:pt x="1560195" y="5606986"/>
                  </a:lnTo>
                  <a:lnTo>
                    <a:pt x="1560195" y="5140795"/>
                  </a:lnTo>
                  <a:close/>
                </a:path>
                <a:path w="2922905" h="10287000">
                  <a:moveTo>
                    <a:pt x="2070811" y="10259225"/>
                  </a:moveTo>
                  <a:lnTo>
                    <a:pt x="2042439" y="10259225"/>
                  </a:lnTo>
                  <a:lnTo>
                    <a:pt x="2042439" y="10286987"/>
                  </a:lnTo>
                  <a:lnTo>
                    <a:pt x="2070811" y="10286987"/>
                  </a:lnTo>
                  <a:lnTo>
                    <a:pt x="2070811" y="10259225"/>
                  </a:lnTo>
                  <a:close/>
                </a:path>
                <a:path w="2922905" h="10287000">
                  <a:moveTo>
                    <a:pt x="2070811" y="5635358"/>
                  </a:moveTo>
                  <a:lnTo>
                    <a:pt x="2042439" y="5635358"/>
                  </a:lnTo>
                  <a:lnTo>
                    <a:pt x="2042439" y="6117602"/>
                  </a:lnTo>
                  <a:lnTo>
                    <a:pt x="2070811" y="6117602"/>
                  </a:lnTo>
                  <a:lnTo>
                    <a:pt x="2070811" y="5635358"/>
                  </a:lnTo>
                  <a:close/>
                </a:path>
                <a:path w="2922905" h="10287000">
                  <a:moveTo>
                    <a:pt x="2070811" y="5140795"/>
                  </a:moveTo>
                  <a:lnTo>
                    <a:pt x="2042439" y="5140795"/>
                  </a:lnTo>
                  <a:lnTo>
                    <a:pt x="2042439" y="5606986"/>
                  </a:lnTo>
                  <a:lnTo>
                    <a:pt x="2070811" y="5606986"/>
                  </a:lnTo>
                  <a:lnTo>
                    <a:pt x="2070811" y="5140795"/>
                  </a:lnTo>
                  <a:close/>
                </a:path>
                <a:path w="2922905" h="10287000">
                  <a:moveTo>
                    <a:pt x="2567241" y="9195232"/>
                  </a:moveTo>
                  <a:lnTo>
                    <a:pt x="2070811" y="9195232"/>
                  </a:lnTo>
                  <a:lnTo>
                    <a:pt x="2070811" y="8713203"/>
                  </a:lnTo>
                  <a:lnTo>
                    <a:pt x="2042439" y="8713203"/>
                  </a:lnTo>
                  <a:lnTo>
                    <a:pt x="2042439" y="10230853"/>
                  </a:lnTo>
                  <a:lnTo>
                    <a:pt x="1560195" y="10230853"/>
                  </a:lnTo>
                  <a:lnTo>
                    <a:pt x="1560195" y="9734982"/>
                  </a:lnTo>
                  <a:lnTo>
                    <a:pt x="2042439" y="9734982"/>
                  </a:lnTo>
                  <a:lnTo>
                    <a:pt x="2042439" y="9705772"/>
                  </a:lnTo>
                  <a:lnTo>
                    <a:pt x="1560195" y="9705772"/>
                  </a:lnTo>
                  <a:lnTo>
                    <a:pt x="1560195" y="9224442"/>
                  </a:lnTo>
                  <a:lnTo>
                    <a:pt x="2042439" y="9224442"/>
                  </a:lnTo>
                  <a:lnTo>
                    <a:pt x="2042439" y="9195232"/>
                  </a:lnTo>
                  <a:lnTo>
                    <a:pt x="1560195" y="9195232"/>
                  </a:lnTo>
                  <a:lnTo>
                    <a:pt x="1560195" y="8713203"/>
                  </a:lnTo>
                  <a:lnTo>
                    <a:pt x="1531835" y="8713203"/>
                  </a:lnTo>
                  <a:lnTo>
                    <a:pt x="1531835" y="10230853"/>
                  </a:lnTo>
                  <a:lnTo>
                    <a:pt x="1049591" y="10230853"/>
                  </a:lnTo>
                  <a:lnTo>
                    <a:pt x="1049591" y="9734982"/>
                  </a:lnTo>
                  <a:lnTo>
                    <a:pt x="1531835" y="9734982"/>
                  </a:lnTo>
                  <a:lnTo>
                    <a:pt x="1531835" y="9705772"/>
                  </a:lnTo>
                  <a:lnTo>
                    <a:pt x="1049591" y="9705772"/>
                  </a:lnTo>
                  <a:lnTo>
                    <a:pt x="1049591" y="9224442"/>
                  </a:lnTo>
                  <a:lnTo>
                    <a:pt x="1531835" y="9224442"/>
                  </a:lnTo>
                  <a:lnTo>
                    <a:pt x="1531835" y="9195232"/>
                  </a:lnTo>
                  <a:lnTo>
                    <a:pt x="1049591" y="9195232"/>
                  </a:lnTo>
                  <a:lnTo>
                    <a:pt x="1049591" y="8713203"/>
                  </a:lnTo>
                  <a:lnTo>
                    <a:pt x="1021219" y="8713203"/>
                  </a:lnTo>
                  <a:lnTo>
                    <a:pt x="1021219" y="10230853"/>
                  </a:lnTo>
                  <a:lnTo>
                    <a:pt x="538975" y="10230853"/>
                  </a:lnTo>
                  <a:lnTo>
                    <a:pt x="538975" y="9734982"/>
                  </a:lnTo>
                  <a:lnTo>
                    <a:pt x="1021219" y="9734982"/>
                  </a:lnTo>
                  <a:lnTo>
                    <a:pt x="1021219" y="9705772"/>
                  </a:lnTo>
                  <a:lnTo>
                    <a:pt x="538975" y="9705772"/>
                  </a:lnTo>
                  <a:lnTo>
                    <a:pt x="538975" y="9224442"/>
                  </a:lnTo>
                  <a:lnTo>
                    <a:pt x="1021219" y="9224442"/>
                  </a:lnTo>
                  <a:lnTo>
                    <a:pt x="1021219" y="9195232"/>
                  </a:lnTo>
                  <a:lnTo>
                    <a:pt x="538975" y="9195232"/>
                  </a:lnTo>
                  <a:lnTo>
                    <a:pt x="538975" y="8713203"/>
                  </a:lnTo>
                  <a:lnTo>
                    <a:pt x="510616" y="8713203"/>
                  </a:lnTo>
                  <a:lnTo>
                    <a:pt x="510616" y="9195232"/>
                  </a:lnTo>
                  <a:lnTo>
                    <a:pt x="94615" y="9195232"/>
                  </a:lnTo>
                  <a:lnTo>
                    <a:pt x="94615" y="9224442"/>
                  </a:lnTo>
                  <a:lnTo>
                    <a:pt x="510616" y="9224442"/>
                  </a:lnTo>
                  <a:lnTo>
                    <a:pt x="510616" y="9705772"/>
                  </a:lnTo>
                  <a:lnTo>
                    <a:pt x="28371" y="9705772"/>
                  </a:lnTo>
                  <a:lnTo>
                    <a:pt x="28371" y="9254401"/>
                  </a:lnTo>
                  <a:lnTo>
                    <a:pt x="0" y="9254401"/>
                  </a:lnTo>
                  <a:lnTo>
                    <a:pt x="0" y="9705772"/>
                  </a:lnTo>
                  <a:lnTo>
                    <a:pt x="0" y="9734982"/>
                  </a:lnTo>
                  <a:lnTo>
                    <a:pt x="0" y="10230294"/>
                  </a:lnTo>
                  <a:lnTo>
                    <a:pt x="28371" y="10230294"/>
                  </a:lnTo>
                  <a:lnTo>
                    <a:pt x="28371" y="9734982"/>
                  </a:lnTo>
                  <a:lnTo>
                    <a:pt x="510616" y="9734982"/>
                  </a:lnTo>
                  <a:lnTo>
                    <a:pt x="510616" y="10230853"/>
                  </a:lnTo>
                  <a:lnTo>
                    <a:pt x="14185" y="10230853"/>
                  </a:lnTo>
                  <a:lnTo>
                    <a:pt x="14185" y="10244823"/>
                  </a:lnTo>
                  <a:lnTo>
                    <a:pt x="0" y="10244823"/>
                  </a:lnTo>
                  <a:lnTo>
                    <a:pt x="0" y="10258793"/>
                  </a:lnTo>
                  <a:lnTo>
                    <a:pt x="0" y="10286733"/>
                  </a:lnTo>
                  <a:lnTo>
                    <a:pt x="28371" y="10286733"/>
                  </a:lnTo>
                  <a:lnTo>
                    <a:pt x="28371" y="10258793"/>
                  </a:lnTo>
                  <a:lnTo>
                    <a:pt x="2567241" y="10258793"/>
                  </a:lnTo>
                  <a:lnTo>
                    <a:pt x="2567241" y="10244823"/>
                  </a:lnTo>
                  <a:lnTo>
                    <a:pt x="2567241" y="10230853"/>
                  </a:lnTo>
                  <a:lnTo>
                    <a:pt x="2070811" y="10230853"/>
                  </a:lnTo>
                  <a:lnTo>
                    <a:pt x="2070811" y="9734982"/>
                  </a:lnTo>
                  <a:lnTo>
                    <a:pt x="2567241" y="9734982"/>
                  </a:lnTo>
                  <a:lnTo>
                    <a:pt x="2567241" y="9705772"/>
                  </a:lnTo>
                  <a:lnTo>
                    <a:pt x="2070811" y="9705772"/>
                  </a:lnTo>
                  <a:lnTo>
                    <a:pt x="2070811" y="9224442"/>
                  </a:lnTo>
                  <a:lnTo>
                    <a:pt x="2567241" y="9224442"/>
                  </a:lnTo>
                  <a:lnTo>
                    <a:pt x="2567241" y="9195232"/>
                  </a:lnTo>
                  <a:close/>
                </a:path>
                <a:path w="2922905" h="10287000">
                  <a:moveTo>
                    <a:pt x="2567241" y="6628003"/>
                  </a:moveTo>
                  <a:lnTo>
                    <a:pt x="2070811" y="6628003"/>
                  </a:lnTo>
                  <a:lnTo>
                    <a:pt x="2070811" y="6145962"/>
                  </a:lnTo>
                  <a:lnTo>
                    <a:pt x="2042439" y="6145962"/>
                  </a:lnTo>
                  <a:lnTo>
                    <a:pt x="2042439" y="7663612"/>
                  </a:lnTo>
                  <a:lnTo>
                    <a:pt x="1560195" y="7663612"/>
                  </a:lnTo>
                  <a:lnTo>
                    <a:pt x="1560195" y="7167753"/>
                  </a:lnTo>
                  <a:lnTo>
                    <a:pt x="2042439" y="7167753"/>
                  </a:lnTo>
                  <a:lnTo>
                    <a:pt x="2042439" y="7138543"/>
                  </a:lnTo>
                  <a:lnTo>
                    <a:pt x="1560195" y="7138543"/>
                  </a:lnTo>
                  <a:lnTo>
                    <a:pt x="1560195" y="6657213"/>
                  </a:lnTo>
                  <a:lnTo>
                    <a:pt x="2042439" y="6657213"/>
                  </a:lnTo>
                  <a:lnTo>
                    <a:pt x="2042439" y="6628003"/>
                  </a:lnTo>
                  <a:lnTo>
                    <a:pt x="1560195" y="6628003"/>
                  </a:lnTo>
                  <a:lnTo>
                    <a:pt x="1560195" y="6145962"/>
                  </a:lnTo>
                  <a:lnTo>
                    <a:pt x="1531835" y="6145962"/>
                  </a:lnTo>
                  <a:lnTo>
                    <a:pt x="1531835" y="7663612"/>
                  </a:lnTo>
                  <a:lnTo>
                    <a:pt x="1049591" y="7663612"/>
                  </a:lnTo>
                  <a:lnTo>
                    <a:pt x="1049591" y="7167753"/>
                  </a:lnTo>
                  <a:lnTo>
                    <a:pt x="1531835" y="7167753"/>
                  </a:lnTo>
                  <a:lnTo>
                    <a:pt x="1531835" y="7138543"/>
                  </a:lnTo>
                  <a:lnTo>
                    <a:pt x="1049591" y="7138543"/>
                  </a:lnTo>
                  <a:lnTo>
                    <a:pt x="1049591" y="6657213"/>
                  </a:lnTo>
                  <a:lnTo>
                    <a:pt x="1531835" y="6657213"/>
                  </a:lnTo>
                  <a:lnTo>
                    <a:pt x="1531835" y="6628003"/>
                  </a:lnTo>
                  <a:lnTo>
                    <a:pt x="1049591" y="6628003"/>
                  </a:lnTo>
                  <a:lnTo>
                    <a:pt x="1049591" y="6145962"/>
                  </a:lnTo>
                  <a:lnTo>
                    <a:pt x="1021219" y="6145962"/>
                  </a:lnTo>
                  <a:lnTo>
                    <a:pt x="1021219" y="7663612"/>
                  </a:lnTo>
                  <a:lnTo>
                    <a:pt x="538975" y="7663612"/>
                  </a:lnTo>
                  <a:lnTo>
                    <a:pt x="538975" y="7167753"/>
                  </a:lnTo>
                  <a:lnTo>
                    <a:pt x="1021219" y="7167753"/>
                  </a:lnTo>
                  <a:lnTo>
                    <a:pt x="1021219" y="7138543"/>
                  </a:lnTo>
                  <a:lnTo>
                    <a:pt x="538975" y="7138543"/>
                  </a:lnTo>
                  <a:lnTo>
                    <a:pt x="538975" y="6657213"/>
                  </a:lnTo>
                  <a:lnTo>
                    <a:pt x="1021219" y="6657213"/>
                  </a:lnTo>
                  <a:lnTo>
                    <a:pt x="1021219" y="6628003"/>
                  </a:lnTo>
                  <a:lnTo>
                    <a:pt x="538975" y="6628003"/>
                  </a:lnTo>
                  <a:lnTo>
                    <a:pt x="538975" y="6145962"/>
                  </a:lnTo>
                  <a:lnTo>
                    <a:pt x="510616" y="6145962"/>
                  </a:lnTo>
                  <a:lnTo>
                    <a:pt x="510616" y="6628003"/>
                  </a:lnTo>
                  <a:lnTo>
                    <a:pt x="510616" y="6657213"/>
                  </a:lnTo>
                  <a:lnTo>
                    <a:pt x="510616" y="7138543"/>
                  </a:lnTo>
                  <a:lnTo>
                    <a:pt x="28371" y="7138543"/>
                  </a:lnTo>
                  <a:lnTo>
                    <a:pt x="28371" y="6657213"/>
                  </a:lnTo>
                  <a:lnTo>
                    <a:pt x="510616" y="6657213"/>
                  </a:lnTo>
                  <a:lnTo>
                    <a:pt x="510616" y="6628003"/>
                  </a:lnTo>
                  <a:lnTo>
                    <a:pt x="0" y="6628003"/>
                  </a:lnTo>
                  <a:lnTo>
                    <a:pt x="0" y="6657213"/>
                  </a:lnTo>
                  <a:lnTo>
                    <a:pt x="0" y="7138543"/>
                  </a:lnTo>
                  <a:lnTo>
                    <a:pt x="0" y="7167753"/>
                  </a:lnTo>
                  <a:lnTo>
                    <a:pt x="0" y="7663053"/>
                  </a:lnTo>
                  <a:lnTo>
                    <a:pt x="28371" y="7663053"/>
                  </a:lnTo>
                  <a:lnTo>
                    <a:pt x="28371" y="7167753"/>
                  </a:lnTo>
                  <a:lnTo>
                    <a:pt x="510616" y="7167753"/>
                  </a:lnTo>
                  <a:lnTo>
                    <a:pt x="510616" y="7663612"/>
                  </a:lnTo>
                  <a:lnTo>
                    <a:pt x="14185" y="7663612"/>
                  </a:lnTo>
                  <a:lnTo>
                    <a:pt x="14185" y="7677582"/>
                  </a:lnTo>
                  <a:lnTo>
                    <a:pt x="0" y="7677582"/>
                  </a:lnTo>
                  <a:lnTo>
                    <a:pt x="0" y="7691552"/>
                  </a:lnTo>
                  <a:lnTo>
                    <a:pt x="0" y="8174152"/>
                  </a:lnTo>
                  <a:lnTo>
                    <a:pt x="0" y="8202092"/>
                  </a:lnTo>
                  <a:lnTo>
                    <a:pt x="0" y="8684692"/>
                  </a:lnTo>
                  <a:lnTo>
                    <a:pt x="0" y="8712632"/>
                  </a:lnTo>
                  <a:lnTo>
                    <a:pt x="0" y="8750808"/>
                  </a:lnTo>
                  <a:lnTo>
                    <a:pt x="28371" y="8750808"/>
                  </a:lnTo>
                  <a:lnTo>
                    <a:pt x="28371" y="8712632"/>
                  </a:lnTo>
                  <a:lnTo>
                    <a:pt x="2567241" y="8712632"/>
                  </a:lnTo>
                  <a:lnTo>
                    <a:pt x="2567241" y="8684692"/>
                  </a:lnTo>
                  <a:lnTo>
                    <a:pt x="2070811" y="8684692"/>
                  </a:lnTo>
                  <a:lnTo>
                    <a:pt x="2070811" y="8202600"/>
                  </a:lnTo>
                  <a:lnTo>
                    <a:pt x="2042439" y="8202600"/>
                  </a:lnTo>
                  <a:lnTo>
                    <a:pt x="2042439" y="8684692"/>
                  </a:lnTo>
                  <a:lnTo>
                    <a:pt x="1560195" y="8684692"/>
                  </a:lnTo>
                  <a:lnTo>
                    <a:pt x="1560195" y="8202600"/>
                  </a:lnTo>
                  <a:lnTo>
                    <a:pt x="1531835" y="8202600"/>
                  </a:lnTo>
                  <a:lnTo>
                    <a:pt x="1531835" y="8684692"/>
                  </a:lnTo>
                  <a:lnTo>
                    <a:pt x="1049591" y="8684692"/>
                  </a:lnTo>
                  <a:lnTo>
                    <a:pt x="1049591" y="8202600"/>
                  </a:lnTo>
                  <a:lnTo>
                    <a:pt x="1021219" y="8202600"/>
                  </a:lnTo>
                  <a:lnTo>
                    <a:pt x="1021219" y="8684692"/>
                  </a:lnTo>
                  <a:lnTo>
                    <a:pt x="538975" y="8684692"/>
                  </a:lnTo>
                  <a:lnTo>
                    <a:pt x="538975" y="8202600"/>
                  </a:lnTo>
                  <a:lnTo>
                    <a:pt x="510616" y="8202600"/>
                  </a:lnTo>
                  <a:lnTo>
                    <a:pt x="510616" y="8684692"/>
                  </a:lnTo>
                  <a:lnTo>
                    <a:pt x="28371" y="8684692"/>
                  </a:lnTo>
                  <a:lnTo>
                    <a:pt x="28371" y="8202092"/>
                  </a:lnTo>
                  <a:lnTo>
                    <a:pt x="2567241" y="8202092"/>
                  </a:lnTo>
                  <a:lnTo>
                    <a:pt x="2567241" y="8174152"/>
                  </a:lnTo>
                  <a:lnTo>
                    <a:pt x="2070811" y="8174152"/>
                  </a:lnTo>
                  <a:lnTo>
                    <a:pt x="2070811" y="7691983"/>
                  </a:lnTo>
                  <a:lnTo>
                    <a:pt x="2042439" y="7691983"/>
                  </a:lnTo>
                  <a:lnTo>
                    <a:pt x="2042439" y="8174152"/>
                  </a:lnTo>
                  <a:lnTo>
                    <a:pt x="1560195" y="8174152"/>
                  </a:lnTo>
                  <a:lnTo>
                    <a:pt x="1560195" y="7691983"/>
                  </a:lnTo>
                  <a:lnTo>
                    <a:pt x="1531835" y="7691983"/>
                  </a:lnTo>
                  <a:lnTo>
                    <a:pt x="1531835" y="8174152"/>
                  </a:lnTo>
                  <a:lnTo>
                    <a:pt x="1049591" y="8174152"/>
                  </a:lnTo>
                  <a:lnTo>
                    <a:pt x="1049591" y="7691983"/>
                  </a:lnTo>
                  <a:lnTo>
                    <a:pt x="1021219" y="7691983"/>
                  </a:lnTo>
                  <a:lnTo>
                    <a:pt x="1021219" y="8174152"/>
                  </a:lnTo>
                  <a:lnTo>
                    <a:pt x="538975" y="8174152"/>
                  </a:lnTo>
                  <a:lnTo>
                    <a:pt x="538975" y="7691983"/>
                  </a:lnTo>
                  <a:lnTo>
                    <a:pt x="510616" y="7691983"/>
                  </a:lnTo>
                  <a:lnTo>
                    <a:pt x="510616" y="8174152"/>
                  </a:lnTo>
                  <a:lnTo>
                    <a:pt x="28371" y="8174152"/>
                  </a:lnTo>
                  <a:lnTo>
                    <a:pt x="28371" y="7691552"/>
                  </a:lnTo>
                  <a:lnTo>
                    <a:pt x="2567241" y="7691552"/>
                  </a:lnTo>
                  <a:lnTo>
                    <a:pt x="2567241" y="7677582"/>
                  </a:lnTo>
                  <a:lnTo>
                    <a:pt x="2567241" y="7663612"/>
                  </a:lnTo>
                  <a:lnTo>
                    <a:pt x="2070811" y="7663612"/>
                  </a:lnTo>
                  <a:lnTo>
                    <a:pt x="2070811" y="7167753"/>
                  </a:lnTo>
                  <a:lnTo>
                    <a:pt x="2567241" y="7167753"/>
                  </a:lnTo>
                  <a:lnTo>
                    <a:pt x="2567241" y="7138543"/>
                  </a:lnTo>
                  <a:lnTo>
                    <a:pt x="2070811" y="7138543"/>
                  </a:lnTo>
                  <a:lnTo>
                    <a:pt x="2070811" y="6657213"/>
                  </a:lnTo>
                  <a:lnTo>
                    <a:pt x="2567241" y="6657213"/>
                  </a:lnTo>
                  <a:lnTo>
                    <a:pt x="2567241" y="6628003"/>
                  </a:lnTo>
                  <a:close/>
                </a:path>
                <a:path w="2922905" h="10287000">
                  <a:moveTo>
                    <a:pt x="2922663" y="472440"/>
                  </a:moveTo>
                  <a:lnTo>
                    <a:pt x="2595613" y="472440"/>
                  </a:lnTo>
                  <a:lnTo>
                    <a:pt x="2595613" y="0"/>
                  </a:lnTo>
                  <a:lnTo>
                    <a:pt x="2567241" y="0"/>
                  </a:lnTo>
                  <a:lnTo>
                    <a:pt x="2567241" y="2528570"/>
                  </a:lnTo>
                  <a:lnTo>
                    <a:pt x="2595613" y="2528570"/>
                  </a:lnTo>
                  <a:lnTo>
                    <a:pt x="2595613" y="2033270"/>
                  </a:lnTo>
                  <a:lnTo>
                    <a:pt x="2922663" y="2033270"/>
                  </a:lnTo>
                  <a:lnTo>
                    <a:pt x="2922663" y="2004060"/>
                  </a:lnTo>
                  <a:lnTo>
                    <a:pt x="2595613" y="2004060"/>
                  </a:lnTo>
                  <a:lnTo>
                    <a:pt x="2595613" y="1522730"/>
                  </a:lnTo>
                  <a:lnTo>
                    <a:pt x="2922663" y="1522730"/>
                  </a:lnTo>
                  <a:lnTo>
                    <a:pt x="2922663" y="1493520"/>
                  </a:lnTo>
                  <a:lnTo>
                    <a:pt x="2595613" y="1493520"/>
                  </a:lnTo>
                  <a:lnTo>
                    <a:pt x="2595613" y="1010920"/>
                  </a:lnTo>
                  <a:lnTo>
                    <a:pt x="2922663" y="1010920"/>
                  </a:lnTo>
                  <a:lnTo>
                    <a:pt x="2922663" y="982980"/>
                  </a:lnTo>
                  <a:lnTo>
                    <a:pt x="2595613" y="982980"/>
                  </a:lnTo>
                  <a:lnTo>
                    <a:pt x="2595613" y="500380"/>
                  </a:lnTo>
                  <a:lnTo>
                    <a:pt x="2922663" y="500380"/>
                  </a:lnTo>
                  <a:lnTo>
                    <a:pt x="2922663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19460" y="2033282"/>
              <a:ext cx="13669010" cy="8253730"/>
            </a:xfrm>
            <a:custGeom>
              <a:avLst/>
              <a:gdLst/>
              <a:ahLst/>
              <a:cxnLst/>
              <a:rect l="l" t="t" r="r" b="b"/>
              <a:pathLst>
                <a:path w="13669009" h="8253730">
                  <a:moveTo>
                    <a:pt x="1028827" y="4650219"/>
                  </a:moveTo>
                  <a:lnTo>
                    <a:pt x="1004379" y="4650219"/>
                  </a:lnTo>
                  <a:lnTo>
                    <a:pt x="24460" y="4650219"/>
                  </a:lnTo>
                  <a:lnTo>
                    <a:pt x="0" y="4650219"/>
                  </a:lnTo>
                  <a:lnTo>
                    <a:pt x="0" y="5682158"/>
                  </a:lnTo>
                  <a:lnTo>
                    <a:pt x="24460" y="5682158"/>
                  </a:lnTo>
                  <a:lnTo>
                    <a:pt x="1004379" y="5682158"/>
                  </a:lnTo>
                  <a:lnTo>
                    <a:pt x="1028827" y="5682158"/>
                  </a:lnTo>
                  <a:lnTo>
                    <a:pt x="1028827" y="4650219"/>
                  </a:lnTo>
                  <a:close/>
                </a:path>
                <a:path w="13669009" h="8253730">
                  <a:moveTo>
                    <a:pt x="7730960" y="6723164"/>
                  </a:moveTo>
                  <a:lnTo>
                    <a:pt x="7706512" y="6723164"/>
                  </a:lnTo>
                  <a:lnTo>
                    <a:pt x="6726593" y="6723164"/>
                  </a:lnTo>
                  <a:lnTo>
                    <a:pt x="6702133" y="6723164"/>
                  </a:lnTo>
                  <a:lnTo>
                    <a:pt x="6702133" y="7755102"/>
                  </a:lnTo>
                  <a:lnTo>
                    <a:pt x="6726593" y="7755102"/>
                  </a:lnTo>
                  <a:lnTo>
                    <a:pt x="7706512" y="7755102"/>
                  </a:lnTo>
                  <a:lnTo>
                    <a:pt x="7730960" y="7755102"/>
                  </a:lnTo>
                  <a:lnTo>
                    <a:pt x="7730960" y="6723164"/>
                  </a:lnTo>
                  <a:close/>
                </a:path>
                <a:path w="13669009" h="8253730">
                  <a:moveTo>
                    <a:pt x="13341490" y="0"/>
                  </a:moveTo>
                  <a:lnTo>
                    <a:pt x="13313118" y="0"/>
                  </a:lnTo>
                  <a:lnTo>
                    <a:pt x="13313118" y="495300"/>
                  </a:lnTo>
                  <a:lnTo>
                    <a:pt x="13341490" y="495300"/>
                  </a:lnTo>
                  <a:lnTo>
                    <a:pt x="13341490" y="0"/>
                  </a:lnTo>
                  <a:close/>
                </a:path>
                <a:path w="13669009" h="8253730">
                  <a:moveTo>
                    <a:pt x="13668540" y="8197583"/>
                  </a:moveTo>
                  <a:lnTo>
                    <a:pt x="13327304" y="8197583"/>
                  </a:lnTo>
                  <a:lnTo>
                    <a:pt x="13327304" y="8211553"/>
                  </a:lnTo>
                  <a:lnTo>
                    <a:pt x="13313118" y="8211553"/>
                  </a:lnTo>
                  <a:lnTo>
                    <a:pt x="13313118" y="8225523"/>
                  </a:lnTo>
                  <a:lnTo>
                    <a:pt x="13313118" y="8253463"/>
                  </a:lnTo>
                  <a:lnTo>
                    <a:pt x="13341490" y="8253463"/>
                  </a:lnTo>
                  <a:lnTo>
                    <a:pt x="13341490" y="8225523"/>
                  </a:lnTo>
                  <a:lnTo>
                    <a:pt x="13668540" y="8225523"/>
                  </a:lnTo>
                  <a:lnTo>
                    <a:pt x="13668540" y="8211553"/>
                  </a:lnTo>
                  <a:lnTo>
                    <a:pt x="13668540" y="8197583"/>
                  </a:lnTo>
                  <a:close/>
                </a:path>
                <a:path w="13669009" h="8253730">
                  <a:moveTo>
                    <a:pt x="13668540" y="5630342"/>
                  </a:moveTo>
                  <a:lnTo>
                    <a:pt x="13327304" y="5630342"/>
                  </a:lnTo>
                  <a:lnTo>
                    <a:pt x="13327304" y="5644312"/>
                  </a:lnTo>
                  <a:lnTo>
                    <a:pt x="13313118" y="5644312"/>
                  </a:lnTo>
                  <a:lnTo>
                    <a:pt x="13313118" y="8197024"/>
                  </a:lnTo>
                  <a:lnTo>
                    <a:pt x="13341490" y="8197024"/>
                  </a:lnTo>
                  <a:lnTo>
                    <a:pt x="13341490" y="7701712"/>
                  </a:lnTo>
                  <a:lnTo>
                    <a:pt x="13668540" y="7701712"/>
                  </a:lnTo>
                  <a:lnTo>
                    <a:pt x="13668540" y="7672502"/>
                  </a:lnTo>
                  <a:lnTo>
                    <a:pt x="13341490" y="7672502"/>
                  </a:lnTo>
                  <a:lnTo>
                    <a:pt x="13341490" y="7191172"/>
                  </a:lnTo>
                  <a:lnTo>
                    <a:pt x="13668540" y="7191172"/>
                  </a:lnTo>
                  <a:lnTo>
                    <a:pt x="13668540" y="7161962"/>
                  </a:lnTo>
                  <a:lnTo>
                    <a:pt x="13341490" y="7161962"/>
                  </a:lnTo>
                  <a:lnTo>
                    <a:pt x="13341490" y="6679362"/>
                  </a:lnTo>
                  <a:lnTo>
                    <a:pt x="13668540" y="6679362"/>
                  </a:lnTo>
                  <a:lnTo>
                    <a:pt x="13668540" y="6651422"/>
                  </a:lnTo>
                  <a:lnTo>
                    <a:pt x="13341490" y="6651422"/>
                  </a:lnTo>
                  <a:lnTo>
                    <a:pt x="13341490" y="6168822"/>
                  </a:lnTo>
                  <a:lnTo>
                    <a:pt x="13668540" y="6168822"/>
                  </a:lnTo>
                  <a:lnTo>
                    <a:pt x="13668540" y="6140882"/>
                  </a:lnTo>
                  <a:lnTo>
                    <a:pt x="13341490" y="6140882"/>
                  </a:lnTo>
                  <a:lnTo>
                    <a:pt x="13341490" y="5658282"/>
                  </a:lnTo>
                  <a:lnTo>
                    <a:pt x="13668540" y="5658282"/>
                  </a:lnTo>
                  <a:lnTo>
                    <a:pt x="13668540" y="5644312"/>
                  </a:lnTo>
                  <a:lnTo>
                    <a:pt x="13668540" y="5630342"/>
                  </a:lnTo>
                  <a:close/>
                </a:path>
                <a:path w="13669009" h="8253730">
                  <a:moveTo>
                    <a:pt x="13668540" y="3063113"/>
                  </a:moveTo>
                  <a:lnTo>
                    <a:pt x="13327304" y="3063113"/>
                  </a:lnTo>
                  <a:lnTo>
                    <a:pt x="13327304" y="3077083"/>
                  </a:lnTo>
                  <a:lnTo>
                    <a:pt x="13313118" y="3077083"/>
                  </a:lnTo>
                  <a:lnTo>
                    <a:pt x="13313118" y="5629783"/>
                  </a:lnTo>
                  <a:lnTo>
                    <a:pt x="13341490" y="5629783"/>
                  </a:lnTo>
                  <a:lnTo>
                    <a:pt x="13341490" y="5134483"/>
                  </a:lnTo>
                  <a:lnTo>
                    <a:pt x="13668540" y="5134483"/>
                  </a:lnTo>
                  <a:lnTo>
                    <a:pt x="13668540" y="5105273"/>
                  </a:lnTo>
                  <a:lnTo>
                    <a:pt x="13341490" y="5105273"/>
                  </a:lnTo>
                  <a:lnTo>
                    <a:pt x="13341490" y="4623943"/>
                  </a:lnTo>
                  <a:lnTo>
                    <a:pt x="13668540" y="4623943"/>
                  </a:lnTo>
                  <a:lnTo>
                    <a:pt x="13668540" y="4594733"/>
                  </a:lnTo>
                  <a:lnTo>
                    <a:pt x="13341490" y="4594733"/>
                  </a:lnTo>
                  <a:lnTo>
                    <a:pt x="13341490" y="4112133"/>
                  </a:lnTo>
                  <a:lnTo>
                    <a:pt x="13668540" y="4112133"/>
                  </a:lnTo>
                  <a:lnTo>
                    <a:pt x="13668540" y="4084193"/>
                  </a:lnTo>
                  <a:lnTo>
                    <a:pt x="13341490" y="4084193"/>
                  </a:lnTo>
                  <a:lnTo>
                    <a:pt x="13341490" y="3601593"/>
                  </a:lnTo>
                  <a:lnTo>
                    <a:pt x="13668540" y="3601593"/>
                  </a:lnTo>
                  <a:lnTo>
                    <a:pt x="13668540" y="3573653"/>
                  </a:lnTo>
                  <a:lnTo>
                    <a:pt x="13341490" y="3573653"/>
                  </a:lnTo>
                  <a:lnTo>
                    <a:pt x="13341490" y="3091053"/>
                  </a:lnTo>
                  <a:lnTo>
                    <a:pt x="13668540" y="3091053"/>
                  </a:lnTo>
                  <a:lnTo>
                    <a:pt x="13668540" y="3077083"/>
                  </a:lnTo>
                  <a:lnTo>
                    <a:pt x="13668540" y="3063113"/>
                  </a:lnTo>
                  <a:close/>
                </a:path>
                <a:path w="13669009" h="8253730">
                  <a:moveTo>
                    <a:pt x="13668540" y="495871"/>
                  </a:moveTo>
                  <a:lnTo>
                    <a:pt x="13327304" y="495871"/>
                  </a:lnTo>
                  <a:lnTo>
                    <a:pt x="13327304" y="509841"/>
                  </a:lnTo>
                  <a:lnTo>
                    <a:pt x="13313118" y="509841"/>
                  </a:lnTo>
                  <a:lnTo>
                    <a:pt x="13313118" y="3062541"/>
                  </a:lnTo>
                  <a:lnTo>
                    <a:pt x="13341490" y="3062541"/>
                  </a:lnTo>
                  <a:lnTo>
                    <a:pt x="13341490" y="2567241"/>
                  </a:lnTo>
                  <a:lnTo>
                    <a:pt x="13668540" y="2567241"/>
                  </a:lnTo>
                  <a:lnTo>
                    <a:pt x="13668540" y="2538031"/>
                  </a:lnTo>
                  <a:lnTo>
                    <a:pt x="13341490" y="2538031"/>
                  </a:lnTo>
                  <a:lnTo>
                    <a:pt x="13341490" y="2056701"/>
                  </a:lnTo>
                  <a:lnTo>
                    <a:pt x="13668540" y="2056701"/>
                  </a:lnTo>
                  <a:lnTo>
                    <a:pt x="13668540" y="2027491"/>
                  </a:lnTo>
                  <a:lnTo>
                    <a:pt x="13341490" y="2027491"/>
                  </a:lnTo>
                  <a:lnTo>
                    <a:pt x="13341490" y="1544891"/>
                  </a:lnTo>
                  <a:lnTo>
                    <a:pt x="13668540" y="1544891"/>
                  </a:lnTo>
                  <a:lnTo>
                    <a:pt x="13668540" y="1516951"/>
                  </a:lnTo>
                  <a:lnTo>
                    <a:pt x="13341490" y="1516951"/>
                  </a:lnTo>
                  <a:lnTo>
                    <a:pt x="13341490" y="1034351"/>
                  </a:lnTo>
                  <a:lnTo>
                    <a:pt x="13668540" y="1034351"/>
                  </a:lnTo>
                  <a:lnTo>
                    <a:pt x="13668540" y="1006411"/>
                  </a:lnTo>
                  <a:lnTo>
                    <a:pt x="13341490" y="1006411"/>
                  </a:lnTo>
                  <a:lnTo>
                    <a:pt x="13341490" y="523811"/>
                  </a:lnTo>
                  <a:lnTo>
                    <a:pt x="13668540" y="523811"/>
                  </a:lnTo>
                  <a:lnTo>
                    <a:pt x="13668540" y="509841"/>
                  </a:lnTo>
                  <a:lnTo>
                    <a:pt x="13668540" y="4958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04893" y="8749620"/>
              <a:ext cx="1021715" cy="1017905"/>
            </a:xfrm>
            <a:custGeom>
              <a:avLst/>
              <a:gdLst/>
              <a:ahLst/>
              <a:cxnLst/>
              <a:rect l="l" t="t" r="r" b="b"/>
              <a:pathLst>
                <a:path w="1021715" h="1017904">
                  <a:moveTo>
                    <a:pt x="1021401" y="1017363"/>
                  </a:moveTo>
                  <a:lnTo>
                    <a:pt x="0" y="1017363"/>
                  </a:lnTo>
                  <a:lnTo>
                    <a:pt x="0" y="0"/>
                  </a:lnTo>
                  <a:lnTo>
                    <a:pt x="1021401" y="0"/>
                  </a:lnTo>
                  <a:lnTo>
                    <a:pt x="1021401" y="1017363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92657" y="8737396"/>
              <a:ext cx="1045210" cy="1042035"/>
            </a:xfrm>
            <a:custGeom>
              <a:avLst/>
              <a:gdLst/>
              <a:ahLst/>
              <a:cxnLst/>
              <a:rect l="l" t="t" r="r" b="b"/>
              <a:pathLst>
                <a:path w="1045210" h="1042034">
                  <a:moveTo>
                    <a:pt x="1044816" y="0"/>
                  </a:moveTo>
                  <a:lnTo>
                    <a:pt x="1021397" y="0"/>
                  </a:lnTo>
                  <a:lnTo>
                    <a:pt x="1021397" y="24460"/>
                  </a:lnTo>
                  <a:lnTo>
                    <a:pt x="1021397" y="1017358"/>
                  </a:lnTo>
                  <a:lnTo>
                    <a:pt x="24460" y="1017358"/>
                  </a:lnTo>
                  <a:lnTo>
                    <a:pt x="24460" y="24460"/>
                  </a:lnTo>
                  <a:lnTo>
                    <a:pt x="1021397" y="24460"/>
                  </a:lnTo>
                  <a:lnTo>
                    <a:pt x="1021397" y="0"/>
                  </a:lnTo>
                  <a:lnTo>
                    <a:pt x="24460" y="0"/>
                  </a:lnTo>
                  <a:lnTo>
                    <a:pt x="0" y="0"/>
                  </a:lnTo>
                  <a:lnTo>
                    <a:pt x="0" y="1041819"/>
                  </a:lnTo>
                  <a:lnTo>
                    <a:pt x="24460" y="1041819"/>
                  </a:lnTo>
                  <a:lnTo>
                    <a:pt x="1021397" y="1041819"/>
                  </a:lnTo>
                  <a:lnTo>
                    <a:pt x="1044816" y="1041819"/>
                  </a:lnTo>
                  <a:lnTo>
                    <a:pt x="1044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353135" y="494619"/>
              <a:ext cx="1035685" cy="1024255"/>
            </a:xfrm>
            <a:custGeom>
              <a:avLst/>
              <a:gdLst/>
              <a:ahLst/>
              <a:cxnLst/>
              <a:rect l="l" t="t" r="r" b="b"/>
              <a:pathLst>
                <a:path w="1035685" h="1024255">
                  <a:moveTo>
                    <a:pt x="1035688" y="1023712"/>
                  </a:moveTo>
                  <a:lnTo>
                    <a:pt x="0" y="1023712"/>
                  </a:lnTo>
                  <a:lnTo>
                    <a:pt x="0" y="0"/>
                  </a:lnTo>
                  <a:lnTo>
                    <a:pt x="1035688" y="0"/>
                  </a:lnTo>
                  <a:lnTo>
                    <a:pt x="1035688" y="1023712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340895" y="482396"/>
              <a:ext cx="1060450" cy="1048385"/>
            </a:xfrm>
            <a:custGeom>
              <a:avLst/>
              <a:gdLst/>
              <a:ahLst/>
              <a:cxnLst/>
              <a:rect l="l" t="t" r="r" b="b"/>
              <a:pathLst>
                <a:path w="1060450" h="1048385">
                  <a:moveTo>
                    <a:pt x="1059840" y="0"/>
                  </a:moveTo>
                  <a:lnTo>
                    <a:pt x="1035697" y="0"/>
                  </a:lnTo>
                  <a:lnTo>
                    <a:pt x="1035697" y="24460"/>
                  </a:lnTo>
                  <a:lnTo>
                    <a:pt x="1035697" y="1023708"/>
                  </a:lnTo>
                  <a:lnTo>
                    <a:pt x="24460" y="1023708"/>
                  </a:lnTo>
                  <a:lnTo>
                    <a:pt x="24460" y="24460"/>
                  </a:lnTo>
                  <a:lnTo>
                    <a:pt x="1035697" y="24460"/>
                  </a:lnTo>
                  <a:lnTo>
                    <a:pt x="1035697" y="0"/>
                  </a:lnTo>
                  <a:lnTo>
                    <a:pt x="24460" y="0"/>
                  </a:lnTo>
                  <a:lnTo>
                    <a:pt x="0" y="0"/>
                  </a:lnTo>
                  <a:lnTo>
                    <a:pt x="0" y="1048169"/>
                  </a:lnTo>
                  <a:lnTo>
                    <a:pt x="24460" y="1048169"/>
                  </a:lnTo>
                  <a:lnTo>
                    <a:pt x="1035697" y="1048169"/>
                  </a:lnTo>
                  <a:lnTo>
                    <a:pt x="1059840" y="1048169"/>
                  </a:lnTo>
                  <a:lnTo>
                    <a:pt x="10598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492610" y="4104385"/>
              <a:ext cx="1021715" cy="1036955"/>
            </a:xfrm>
            <a:custGeom>
              <a:avLst/>
              <a:gdLst/>
              <a:ahLst/>
              <a:cxnLst/>
              <a:rect l="l" t="t" r="r" b="b"/>
              <a:pathLst>
                <a:path w="1021715" h="1036954">
                  <a:moveTo>
                    <a:pt x="1021401" y="1036412"/>
                  </a:moveTo>
                  <a:lnTo>
                    <a:pt x="0" y="1036412"/>
                  </a:lnTo>
                  <a:lnTo>
                    <a:pt x="0" y="0"/>
                  </a:lnTo>
                  <a:lnTo>
                    <a:pt x="1021401" y="0"/>
                  </a:lnTo>
                  <a:lnTo>
                    <a:pt x="1021401" y="1036412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480372" y="4092168"/>
              <a:ext cx="1045210" cy="1060450"/>
            </a:xfrm>
            <a:custGeom>
              <a:avLst/>
              <a:gdLst/>
              <a:ahLst/>
              <a:cxnLst/>
              <a:rect l="l" t="t" r="r" b="b"/>
              <a:pathLst>
                <a:path w="1045209" h="1060450">
                  <a:moveTo>
                    <a:pt x="1044816" y="0"/>
                  </a:moveTo>
                  <a:lnTo>
                    <a:pt x="1021410" y="0"/>
                  </a:lnTo>
                  <a:lnTo>
                    <a:pt x="1021410" y="24447"/>
                  </a:lnTo>
                  <a:lnTo>
                    <a:pt x="1021410" y="1036408"/>
                  </a:lnTo>
                  <a:lnTo>
                    <a:pt x="24460" y="1036408"/>
                  </a:lnTo>
                  <a:lnTo>
                    <a:pt x="24460" y="24447"/>
                  </a:lnTo>
                  <a:lnTo>
                    <a:pt x="1021410" y="24447"/>
                  </a:lnTo>
                  <a:lnTo>
                    <a:pt x="1021410" y="0"/>
                  </a:lnTo>
                  <a:lnTo>
                    <a:pt x="24460" y="0"/>
                  </a:lnTo>
                  <a:lnTo>
                    <a:pt x="0" y="0"/>
                  </a:lnTo>
                  <a:lnTo>
                    <a:pt x="0" y="1059827"/>
                  </a:lnTo>
                  <a:lnTo>
                    <a:pt x="24460" y="1059827"/>
                  </a:lnTo>
                  <a:lnTo>
                    <a:pt x="1021410" y="1059827"/>
                  </a:lnTo>
                  <a:lnTo>
                    <a:pt x="1044816" y="1059827"/>
                  </a:lnTo>
                  <a:lnTo>
                    <a:pt x="1044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938536" y="8750813"/>
              <a:ext cx="521970" cy="504190"/>
            </a:xfrm>
            <a:custGeom>
              <a:avLst/>
              <a:gdLst/>
              <a:ahLst/>
              <a:cxnLst/>
              <a:rect l="l" t="t" r="r" b="b"/>
              <a:pathLst>
                <a:path w="521969" h="504190">
                  <a:moveTo>
                    <a:pt x="521426" y="503591"/>
                  </a:moveTo>
                  <a:lnTo>
                    <a:pt x="0" y="503591"/>
                  </a:lnTo>
                  <a:lnTo>
                    <a:pt x="0" y="0"/>
                  </a:lnTo>
                  <a:lnTo>
                    <a:pt x="521426" y="0"/>
                  </a:lnTo>
                  <a:lnTo>
                    <a:pt x="521426" y="50359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929866" y="8742158"/>
              <a:ext cx="539115" cy="521334"/>
            </a:xfrm>
            <a:custGeom>
              <a:avLst/>
              <a:gdLst/>
              <a:ahLst/>
              <a:cxnLst/>
              <a:rect l="l" t="t" r="r" b="b"/>
              <a:pathLst>
                <a:path w="539115" h="521334">
                  <a:moveTo>
                    <a:pt x="538746" y="0"/>
                  </a:moveTo>
                  <a:lnTo>
                    <a:pt x="521423" y="0"/>
                  </a:lnTo>
                  <a:lnTo>
                    <a:pt x="521423" y="17322"/>
                  </a:lnTo>
                  <a:lnTo>
                    <a:pt x="521423" y="503593"/>
                  </a:lnTo>
                  <a:lnTo>
                    <a:pt x="17322" y="503593"/>
                  </a:lnTo>
                  <a:lnTo>
                    <a:pt x="17322" y="17322"/>
                  </a:lnTo>
                  <a:lnTo>
                    <a:pt x="521423" y="17322"/>
                  </a:lnTo>
                  <a:lnTo>
                    <a:pt x="521423" y="0"/>
                  </a:lnTo>
                  <a:lnTo>
                    <a:pt x="17322" y="0"/>
                  </a:lnTo>
                  <a:lnTo>
                    <a:pt x="0" y="0"/>
                  </a:lnTo>
                  <a:lnTo>
                    <a:pt x="0" y="520915"/>
                  </a:lnTo>
                  <a:lnTo>
                    <a:pt x="17322" y="520915"/>
                  </a:lnTo>
                  <a:lnTo>
                    <a:pt x="521423" y="520915"/>
                  </a:lnTo>
                  <a:lnTo>
                    <a:pt x="538746" y="520915"/>
                  </a:lnTo>
                  <a:lnTo>
                    <a:pt x="5387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011969" y="1005610"/>
              <a:ext cx="506095" cy="504190"/>
            </a:xfrm>
            <a:custGeom>
              <a:avLst/>
              <a:gdLst/>
              <a:ahLst/>
              <a:cxnLst/>
              <a:rect l="l" t="t" r="r" b="b"/>
              <a:pathLst>
                <a:path w="506094" h="504190">
                  <a:moveTo>
                    <a:pt x="505610" y="503591"/>
                  </a:moveTo>
                  <a:lnTo>
                    <a:pt x="0" y="503591"/>
                  </a:lnTo>
                  <a:lnTo>
                    <a:pt x="0" y="0"/>
                  </a:lnTo>
                  <a:lnTo>
                    <a:pt x="505610" y="0"/>
                  </a:lnTo>
                  <a:lnTo>
                    <a:pt x="505610" y="50359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003306" y="996962"/>
              <a:ext cx="522605" cy="521334"/>
            </a:xfrm>
            <a:custGeom>
              <a:avLst/>
              <a:gdLst/>
              <a:ahLst/>
              <a:cxnLst/>
              <a:rect l="l" t="t" r="r" b="b"/>
              <a:pathLst>
                <a:path w="522605" h="521334">
                  <a:moveTo>
                    <a:pt x="522579" y="0"/>
                  </a:moveTo>
                  <a:lnTo>
                    <a:pt x="505612" y="0"/>
                  </a:lnTo>
                  <a:lnTo>
                    <a:pt x="505612" y="17310"/>
                  </a:lnTo>
                  <a:lnTo>
                    <a:pt x="505612" y="503593"/>
                  </a:lnTo>
                  <a:lnTo>
                    <a:pt x="17310" y="503593"/>
                  </a:lnTo>
                  <a:lnTo>
                    <a:pt x="17310" y="17310"/>
                  </a:lnTo>
                  <a:lnTo>
                    <a:pt x="505612" y="17310"/>
                  </a:lnTo>
                  <a:lnTo>
                    <a:pt x="505612" y="0"/>
                  </a:lnTo>
                  <a:lnTo>
                    <a:pt x="17310" y="0"/>
                  </a:lnTo>
                  <a:lnTo>
                    <a:pt x="0" y="0"/>
                  </a:lnTo>
                  <a:lnTo>
                    <a:pt x="0" y="520903"/>
                  </a:lnTo>
                  <a:lnTo>
                    <a:pt x="17310" y="520903"/>
                  </a:lnTo>
                  <a:lnTo>
                    <a:pt x="505612" y="520903"/>
                  </a:lnTo>
                  <a:lnTo>
                    <a:pt x="522579" y="520903"/>
                  </a:lnTo>
                  <a:lnTo>
                    <a:pt x="5225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359089" y="4100816"/>
              <a:ext cx="522605" cy="504190"/>
            </a:xfrm>
            <a:custGeom>
              <a:avLst/>
              <a:gdLst/>
              <a:ahLst/>
              <a:cxnLst/>
              <a:rect l="l" t="t" r="r" b="b"/>
              <a:pathLst>
                <a:path w="522604" h="504189">
                  <a:moveTo>
                    <a:pt x="522280" y="503591"/>
                  </a:moveTo>
                  <a:lnTo>
                    <a:pt x="0" y="503591"/>
                  </a:lnTo>
                  <a:lnTo>
                    <a:pt x="0" y="0"/>
                  </a:lnTo>
                  <a:lnTo>
                    <a:pt x="522280" y="0"/>
                  </a:lnTo>
                  <a:lnTo>
                    <a:pt x="522280" y="50359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350420" y="4092168"/>
              <a:ext cx="539750" cy="521334"/>
            </a:xfrm>
            <a:custGeom>
              <a:avLst/>
              <a:gdLst/>
              <a:ahLst/>
              <a:cxnLst/>
              <a:rect l="l" t="t" r="r" b="b"/>
              <a:pathLst>
                <a:path w="539750" h="521335">
                  <a:moveTo>
                    <a:pt x="539305" y="0"/>
                  </a:moveTo>
                  <a:lnTo>
                    <a:pt x="522287" y="0"/>
                  </a:lnTo>
                  <a:lnTo>
                    <a:pt x="522287" y="17310"/>
                  </a:lnTo>
                  <a:lnTo>
                    <a:pt x="522287" y="503593"/>
                  </a:lnTo>
                  <a:lnTo>
                    <a:pt x="17322" y="503593"/>
                  </a:lnTo>
                  <a:lnTo>
                    <a:pt x="17322" y="17310"/>
                  </a:lnTo>
                  <a:lnTo>
                    <a:pt x="522287" y="17310"/>
                  </a:lnTo>
                  <a:lnTo>
                    <a:pt x="522287" y="0"/>
                  </a:lnTo>
                  <a:lnTo>
                    <a:pt x="17322" y="0"/>
                  </a:lnTo>
                  <a:lnTo>
                    <a:pt x="0" y="0"/>
                  </a:lnTo>
                  <a:lnTo>
                    <a:pt x="0" y="520903"/>
                  </a:lnTo>
                  <a:lnTo>
                    <a:pt x="17322" y="520903"/>
                  </a:lnTo>
                  <a:lnTo>
                    <a:pt x="522287" y="520903"/>
                  </a:lnTo>
                  <a:lnTo>
                    <a:pt x="539305" y="520903"/>
                  </a:lnTo>
                  <a:lnTo>
                    <a:pt x="539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591912" y="8239428"/>
              <a:ext cx="496570" cy="504190"/>
            </a:xfrm>
            <a:custGeom>
              <a:avLst/>
              <a:gdLst/>
              <a:ahLst/>
              <a:cxnLst/>
              <a:rect l="l" t="t" r="r" b="b"/>
              <a:pathLst>
                <a:path w="496570" h="504190">
                  <a:moveTo>
                    <a:pt x="496025" y="503591"/>
                  </a:moveTo>
                  <a:lnTo>
                    <a:pt x="0" y="503591"/>
                  </a:lnTo>
                  <a:lnTo>
                    <a:pt x="0" y="0"/>
                  </a:lnTo>
                  <a:lnTo>
                    <a:pt x="496025" y="0"/>
                  </a:lnTo>
                  <a:lnTo>
                    <a:pt x="496025" y="50359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583241" y="482396"/>
              <a:ext cx="1026794" cy="8269605"/>
            </a:xfrm>
            <a:custGeom>
              <a:avLst/>
              <a:gdLst/>
              <a:ahLst/>
              <a:cxnLst/>
              <a:rect l="l" t="t" r="r" b="b"/>
              <a:pathLst>
                <a:path w="1026795" h="8269605">
                  <a:moveTo>
                    <a:pt x="513346" y="7748384"/>
                  </a:moveTo>
                  <a:lnTo>
                    <a:pt x="496036" y="7748384"/>
                  </a:lnTo>
                  <a:lnTo>
                    <a:pt x="496036" y="7765694"/>
                  </a:lnTo>
                  <a:lnTo>
                    <a:pt x="496036" y="8251977"/>
                  </a:lnTo>
                  <a:lnTo>
                    <a:pt x="17322" y="8251977"/>
                  </a:lnTo>
                  <a:lnTo>
                    <a:pt x="17322" y="7765694"/>
                  </a:lnTo>
                  <a:lnTo>
                    <a:pt x="496036" y="7765694"/>
                  </a:lnTo>
                  <a:lnTo>
                    <a:pt x="496036" y="7748384"/>
                  </a:lnTo>
                  <a:lnTo>
                    <a:pt x="17322" y="7748384"/>
                  </a:lnTo>
                  <a:lnTo>
                    <a:pt x="0" y="7748384"/>
                  </a:lnTo>
                  <a:lnTo>
                    <a:pt x="0" y="8269287"/>
                  </a:lnTo>
                  <a:lnTo>
                    <a:pt x="17322" y="8269287"/>
                  </a:lnTo>
                  <a:lnTo>
                    <a:pt x="496036" y="8269287"/>
                  </a:lnTo>
                  <a:lnTo>
                    <a:pt x="513346" y="8269287"/>
                  </a:lnTo>
                  <a:lnTo>
                    <a:pt x="513346" y="7748384"/>
                  </a:lnTo>
                  <a:close/>
                </a:path>
                <a:path w="1026795" h="8269605">
                  <a:moveTo>
                    <a:pt x="1026693" y="0"/>
                  </a:moveTo>
                  <a:lnTo>
                    <a:pt x="1009370" y="0"/>
                  </a:lnTo>
                  <a:lnTo>
                    <a:pt x="530669" y="0"/>
                  </a:lnTo>
                  <a:lnTo>
                    <a:pt x="513346" y="0"/>
                  </a:lnTo>
                  <a:lnTo>
                    <a:pt x="513346" y="6553"/>
                  </a:lnTo>
                  <a:lnTo>
                    <a:pt x="530669" y="6553"/>
                  </a:lnTo>
                  <a:lnTo>
                    <a:pt x="1009370" y="6553"/>
                  </a:lnTo>
                  <a:lnTo>
                    <a:pt x="1026693" y="6553"/>
                  </a:lnTo>
                  <a:lnTo>
                    <a:pt x="10266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04578" y="2021272"/>
              <a:ext cx="9300210" cy="4142104"/>
            </a:xfrm>
            <a:custGeom>
              <a:avLst/>
              <a:gdLst/>
              <a:ahLst/>
              <a:cxnLst/>
              <a:rect l="l" t="t" r="r" b="b"/>
              <a:pathLst>
                <a:path w="9300210" h="4142104">
                  <a:moveTo>
                    <a:pt x="9299924" y="4141772"/>
                  </a:moveTo>
                  <a:lnTo>
                    <a:pt x="0" y="4141772"/>
                  </a:lnTo>
                  <a:lnTo>
                    <a:pt x="0" y="0"/>
                  </a:lnTo>
                  <a:lnTo>
                    <a:pt x="9299924" y="0"/>
                  </a:lnTo>
                  <a:lnTo>
                    <a:pt x="9299924" y="4141772"/>
                  </a:lnTo>
                  <a:close/>
                </a:path>
              </a:pathLst>
            </a:custGeom>
            <a:solidFill>
              <a:srgbClr val="FF66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92657" y="2009368"/>
              <a:ext cx="9324340" cy="4165600"/>
            </a:xfrm>
            <a:custGeom>
              <a:avLst/>
              <a:gdLst/>
              <a:ahLst/>
              <a:cxnLst/>
              <a:rect l="l" t="t" r="r" b="b"/>
              <a:pathLst>
                <a:path w="9324340" h="4165600">
                  <a:moveTo>
                    <a:pt x="9323756" y="0"/>
                  </a:moveTo>
                  <a:lnTo>
                    <a:pt x="9299931" y="0"/>
                  </a:lnTo>
                  <a:lnTo>
                    <a:pt x="9299931" y="23825"/>
                  </a:lnTo>
                  <a:lnTo>
                    <a:pt x="9299931" y="4141774"/>
                  </a:lnTo>
                  <a:lnTo>
                    <a:pt x="23825" y="4141774"/>
                  </a:lnTo>
                  <a:lnTo>
                    <a:pt x="23825" y="23825"/>
                  </a:lnTo>
                  <a:lnTo>
                    <a:pt x="9299931" y="23825"/>
                  </a:lnTo>
                  <a:lnTo>
                    <a:pt x="9299931" y="0"/>
                  </a:lnTo>
                  <a:lnTo>
                    <a:pt x="23825" y="0"/>
                  </a:lnTo>
                  <a:lnTo>
                    <a:pt x="0" y="0"/>
                  </a:lnTo>
                  <a:lnTo>
                    <a:pt x="0" y="4165600"/>
                  </a:lnTo>
                  <a:lnTo>
                    <a:pt x="23825" y="4165600"/>
                  </a:lnTo>
                  <a:lnTo>
                    <a:pt x="9299931" y="4165600"/>
                  </a:lnTo>
                  <a:lnTo>
                    <a:pt x="9323756" y="4165600"/>
                  </a:lnTo>
                  <a:lnTo>
                    <a:pt x="93237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689011" y="2688807"/>
            <a:ext cx="7308850" cy="2768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265">
                <a:solidFill>
                  <a:srgbClr val="000000"/>
                </a:solidFill>
              </a:rPr>
              <a:t>T</a:t>
            </a:r>
            <a:r>
              <a:rPr dirty="0" spc="595">
                <a:solidFill>
                  <a:srgbClr val="000000"/>
                </a:solidFill>
              </a:rPr>
              <a:t>h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400">
                <a:solidFill>
                  <a:srgbClr val="000000"/>
                </a:solidFill>
              </a:rPr>
              <a:t>k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600">
                <a:solidFill>
                  <a:srgbClr val="000000"/>
                </a:solidFill>
              </a:rPr>
              <a:t>y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395">
                <a:solidFill>
                  <a:srgbClr val="000000"/>
                </a:solidFill>
              </a:rPr>
              <a:t>u  </a:t>
            </a:r>
            <a:r>
              <a:rPr dirty="0" spc="-130">
                <a:solidFill>
                  <a:srgbClr val="000000"/>
                </a:solidFill>
              </a:rPr>
              <a:t>f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600">
                <a:solidFill>
                  <a:srgbClr val="000000"/>
                </a:solidFill>
              </a:rPr>
              <a:t>y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560">
                <a:solidFill>
                  <a:srgbClr val="000000"/>
                </a:solidFill>
              </a:rPr>
              <a:t>u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1540">
                <a:solidFill>
                  <a:srgbClr val="000000"/>
                </a:solidFill>
              </a:rPr>
              <a:t>m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-730">
                <a:solidFill>
                  <a:srgbClr val="000000"/>
                </a:solidFill>
              </a:rPr>
              <a:t>!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8737052" y="6674770"/>
            <a:ext cx="8789670" cy="2045970"/>
            <a:chOff x="8737052" y="6674770"/>
            <a:chExt cx="8789670" cy="2045970"/>
          </a:xfrm>
        </p:grpSpPr>
        <p:sp>
          <p:nvSpPr>
            <p:cNvPr id="35" name="object 35"/>
            <p:cNvSpPr/>
            <p:nvPr/>
          </p:nvSpPr>
          <p:spPr>
            <a:xfrm>
              <a:off x="8747379" y="6674770"/>
              <a:ext cx="8768715" cy="2035175"/>
            </a:xfrm>
            <a:custGeom>
              <a:avLst/>
              <a:gdLst/>
              <a:ahLst/>
              <a:cxnLst/>
              <a:rect l="l" t="t" r="r" b="b"/>
              <a:pathLst>
                <a:path w="8768715" h="2035175">
                  <a:moveTo>
                    <a:pt x="7990369" y="2035117"/>
                  </a:moveTo>
                  <a:lnTo>
                    <a:pt x="778163" y="2035117"/>
                  </a:lnTo>
                  <a:lnTo>
                    <a:pt x="736831" y="2034030"/>
                  </a:lnTo>
                  <a:lnTo>
                    <a:pt x="696061" y="2030773"/>
                  </a:lnTo>
                  <a:lnTo>
                    <a:pt x="655907" y="2025352"/>
                  </a:lnTo>
                  <a:lnTo>
                    <a:pt x="616423" y="2017772"/>
                  </a:lnTo>
                  <a:lnTo>
                    <a:pt x="577663" y="2008039"/>
                  </a:lnTo>
                  <a:lnTo>
                    <a:pt x="539680" y="1996159"/>
                  </a:lnTo>
                  <a:lnTo>
                    <a:pt x="502529" y="1982137"/>
                  </a:lnTo>
                  <a:lnTo>
                    <a:pt x="466263" y="1965978"/>
                  </a:lnTo>
                  <a:lnTo>
                    <a:pt x="430935" y="1947688"/>
                  </a:lnTo>
                  <a:lnTo>
                    <a:pt x="396600" y="1927274"/>
                  </a:lnTo>
                  <a:lnTo>
                    <a:pt x="363311" y="1904739"/>
                  </a:lnTo>
                  <a:lnTo>
                    <a:pt x="331121" y="1880091"/>
                  </a:lnTo>
                  <a:lnTo>
                    <a:pt x="300086" y="1853335"/>
                  </a:lnTo>
                  <a:lnTo>
                    <a:pt x="270258" y="1824475"/>
                  </a:lnTo>
                  <a:lnTo>
                    <a:pt x="241691" y="1793519"/>
                  </a:lnTo>
                  <a:lnTo>
                    <a:pt x="214439" y="1760470"/>
                  </a:lnTo>
                  <a:lnTo>
                    <a:pt x="188556" y="1725336"/>
                  </a:lnTo>
                  <a:lnTo>
                    <a:pt x="164095" y="1688121"/>
                  </a:lnTo>
                  <a:lnTo>
                    <a:pt x="141111" y="1648832"/>
                  </a:lnTo>
                  <a:lnTo>
                    <a:pt x="119656" y="1607473"/>
                  </a:lnTo>
                  <a:lnTo>
                    <a:pt x="99785" y="1564051"/>
                  </a:lnTo>
                  <a:lnTo>
                    <a:pt x="81551" y="1518571"/>
                  </a:lnTo>
                  <a:lnTo>
                    <a:pt x="65009" y="1471038"/>
                  </a:lnTo>
                  <a:lnTo>
                    <a:pt x="50211" y="1421458"/>
                  </a:lnTo>
                  <a:lnTo>
                    <a:pt x="37212" y="1369837"/>
                  </a:lnTo>
                  <a:lnTo>
                    <a:pt x="26066" y="1316181"/>
                  </a:lnTo>
                  <a:lnTo>
                    <a:pt x="16825" y="1260494"/>
                  </a:lnTo>
                  <a:lnTo>
                    <a:pt x="9545" y="1202783"/>
                  </a:lnTo>
                  <a:lnTo>
                    <a:pt x="4278" y="1143053"/>
                  </a:lnTo>
                  <a:lnTo>
                    <a:pt x="1078" y="1081309"/>
                  </a:lnTo>
                  <a:lnTo>
                    <a:pt x="0" y="1017558"/>
                  </a:lnTo>
                  <a:lnTo>
                    <a:pt x="1078" y="953798"/>
                  </a:lnTo>
                  <a:lnTo>
                    <a:pt x="4278" y="892046"/>
                  </a:lnTo>
                  <a:lnTo>
                    <a:pt x="9545" y="832309"/>
                  </a:lnTo>
                  <a:lnTo>
                    <a:pt x="16825" y="774592"/>
                  </a:lnTo>
                  <a:lnTo>
                    <a:pt x="26066" y="718901"/>
                  </a:lnTo>
                  <a:lnTo>
                    <a:pt x="37212" y="665240"/>
                  </a:lnTo>
                  <a:lnTo>
                    <a:pt x="50211" y="613616"/>
                  </a:lnTo>
                  <a:lnTo>
                    <a:pt x="65009" y="564034"/>
                  </a:lnTo>
                  <a:lnTo>
                    <a:pt x="81551" y="516500"/>
                  </a:lnTo>
                  <a:lnTo>
                    <a:pt x="99785" y="471019"/>
                  </a:lnTo>
                  <a:lnTo>
                    <a:pt x="119656" y="427597"/>
                  </a:lnTo>
                  <a:lnTo>
                    <a:pt x="141111" y="386239"/>
                  </a:lnTo>
                  <a:lnTo>
                    <a:pt x="164095" y="346951"/>
                  </a:lnTo>
                  <a:lnTo>
                    <a:pt x="188556" y="309738"/>
                  </a:lnTo>
                  <a:lnTo>
                    <a:pt x="214439" y="274606"/>
                  </a:lnTo>
                  <a:lnTo>
                    <a:pt x="241691" y="241560"/>
                  </a:lnTo>
                  <a:lnTo>
                    <a:pt x="270258" y="210606"/>
                  </a:lnTo>
                  <a:lnTo>
                    <a:pt x="300086" y="181750"/>
                  </a:lnTo>
                  <a:lnTo>
                    <a:pt x="331121" y="154997"/>
                  </a:lnTo>
                  <a:lnTo>
                    <a:pt x="363311" y="130352"/>
                  </a:lnTo>
                  <a:lnTo>
                    <a:pt x="396600" y="107821"/>
                  </a:lnTo>
                  <a:lnTo>
                    <a:pt x="430935" y="87409"/>
                  </a:lnTo>
                  <a:lnTo>
                    <a:pt x="466263" y="69123"/>
                  </a:lnTo>
                  <a:lnTo>
                    <a:pt x="502529" y="52967"/>
                  </a:lnTo>
                  <a:lnTo>
                    <a:pt x="539680" y="38948"/>
                  </a:lnTo>
                  <a:lnTo>
                    <a:pt x="577663" y="27070"/>
                  </a:lnTo>
                  <a:lnTo>
                    <a:pt x="616423" y="17339"/>
                  </a:lnTo>
                  <a:lnTo>
                    <a:pt x="655907" y="9761"/>
                  </a:lnTo>
                  <a:lnTo>
                    <a:pt x="696061" y="4342"/>
                  </a:lnTo>
                  <a:lnTo>
                    <a:pt x="736831" y="1086"/>
                  </a:lnTo>
                  <a:lnTo>
                    <a:pt x="778163" y="0"/>
                  </a:lnTo>
                  <a:lnTo>
                    <a:pt x="7990369" y="0"/>
                  </a:lnTo>
                  <a:lnTo>
                    <a:pt x="8031692" y="1086"/>
                  </a:lnTo>
                  <a:lnTo>
                    <a:pt x="8072454" y="4342"/>
                  </a:lnTo>
                  <a:lnTo>
                    <a:pt x="8112600" y="9761"/>
                  </a:lnTo>
                  <a:lnTo>
                    <a:pt x="8152078" y="17339"/>
                  </a:lnTo>
                  <a:lnTo>
                    <a:pt x="8190834" y="27070"/>
                  </a:lnTo>
                  <a:lnTo>
                    <a:pt x="8228812" y="38948"/>
                  </a:lnTo>
                  <a:lnTo>
                    <a:pt x="8265961" y="52967"/>
                  </a:lnTo>
                  <a:lnTo>
                    <a:pt x="8302225" y="69123"/>
                  </a:lnTo>
                  <a:lnTo>
                    <a:pt x="8337551" y="87409"/>
                  </a:lnTo>
                  <a:lnTo>
                    <a:pt x="8371886" y="107821"/>
                  </a:lnTo>
                  <a:lnTo>
                    <a:pt x="8405175" y="130352"/>
                  </a:lnTo>
                  <a:lnTo>
                    <a:pt x="8437365" y="154997"/>
                  </a:lnTo>
                  <a:lnTo>
                    <a:pt x="8468402" y="181750"/>
                  </a:lnTo>
                  <a:lnTo>
                    <a:pt x="8498231" y="210606"/>
                  </a:lnTo>
                  <a:lnTo>
                    <a:pt x="8526800" y="241560"/>
                  </a:lnTo>
                  <a:lnTo>
                    <a:pt x="8554054" y="274606"/>
                  </a:lnTo>
                  <a:lnTo>
                    <a:pt x="8579940" y="309738"/>
                  </a:lnTo>
                  <a:lnTo>
                    <a:pt x="8604404" y="346951"/>
                  </a:lnTo>
                  <a:lnTo>
                    <a:pt x="8627392" y="386239"/>
                  </a:lnTo>
                  <a:lnTo>
                    <a:pt x="8648850" y="427597"/>
                  </a:lnTo>
                  <a:lnTo>
                    <a:pt x="8668724" y="471019"/>
                  </a:lnTo>
                  <a:lnTo>
                    <a:pt x="8686961" y="516500"/>
                  </a:lnTo>
                  <a:lnTo>
                    <a:pt x="8703507" y="564034"/>
                  </a:lnTo>
                  <a:lnTo>
                    <a:pt x="8718307" y="613616"/>
                  </a:lnTo>
                  <a:lnTo>
                    <a:pt x="8731309" y="665240"/>
                  </a:lnTo>
                  <a:lnTo>
                    <a:pt x="8742458" y="718901"/>
                  </a:lnTo>
                  <a:lnTo>
                    <a:pt x="8751701" y="774592"/>
                  </a:lnTo>
                  <a:lnTo>
                    <a:pt x="8758984" y="832309"/>
                  </a:lnTo>
                  <a:lnTo>
                    <a:pt x="8764252" y="892046"/>
                  </a:lnTo>
                  <a:lnTo>
                    <a:pt x="8767452" y="953798"/>
                  </a:lnTo>
                  <a:lnTo>
                    <a:pt x="8768531" y="1017558"/>
                  </a:lnTo>
                  <a:lnTo>
                    <a:pt x="8767452" y="1081309"/>
                  </a:lnTo>
                  <a:lnTo>
                    <a:pt x="8764252" y="1143053"/>
                  </a:lnTo>
                  <a:lnTo>
                    <a:pt x="8758984" y="1202783"/>
                  </a:lnTo>
                  <a:lnTo>
                    <a:pt x="8751701" y="1260494"/>
                  </a:lnTo>
                  <a:lnTo>
                    <a:pt x="8742458" y="1316181"/>
                  </a:lnTo>
                  <a:lnTo>
                    <a:pt x="8731309" y="1369837"/>
                  </a:lnTo>
                  <a:lnTo>
                    <a:pt x="8718307" y="1421458"/>
                  </a:lnTo>
                  <a:lnTo>
                    <a:pt x="8703507" y="1471038"/>
                  </a:lnTo>
                  <a:lnTo>
                    <a:pt x="8686961" y="1518571"/>
                  </a:lnTo>
                  <a:lnTo>
                    <a:pt x="8668724" y="1564051"/>
                  </a:lnTo>
                  <a:lnTo>
                    <a:pt x="8648850" y="1607473"/>
                  </a:lnTo>
                  <a:lnTo>
                    <a:pt x="8627392" y="1648832"/>
                  </a:lnTo>
                  <a:lnTo>
                    <a:pt x="8604404" y="1688121"/>
                  </a:lnTo>
                  <a:lnTo>
                    <a:pt x="8579940" y="1725336"/>
                  </a:lnTo>
                  <a:lnTo>
                    <a:pt x="8554054" y="1760470"/>
                  </a:lnTo>
                  <a:lnTo>
                    <a:pt x="8526800" y="1793519"/>
                  </a:lnTo>
                  <a:lnTo>
                    <a:pt x="8498231" y="1824475"/>
                  </a:lnTo>
                  <a:lnTo>
                    <a:pt x="8468402" y="1853335"/>
                  </a:lnTo>
                  <a:lnTo>
                    <a:pt x="8437365" y="1880091"/>
                  </a:lnTo>
                  <a:lnTo>
                    <a:pt x="8405175" y="1904739"/>
                  </a:lnTo>
                  <a:lnTo>
                    <a:pt x="8371886" y="1927274"/>
                  </a:lnTo>
                  <a:lnTo>
                    <a:pt x="8337551" y="1947688"/>
                  </a:lnTo>
                  <a:lnTo>
                    <a:pt x="8302225" y="1965978"/>
                  </a:lnTo>
                  <a:lnTo>
                    <a:pt x="8265961" y="1982137"/>
                  </a:lnTo>
                  <a:lnTo>
                    <a:pt x="8228812" y="1996159"/>
                  </a:lnTo>
                  <a:lnTo>
                    <a:pt x="8190834" y="2008039"/>
                  </a:lnTo>
                  <a:lnTo>
                    <a:pt x="8152078" y="2017772"/>
                  </a:lnTo>
                  <a:lnTo>
                    <a:pt x="8112600" y="2025352"/>
                  </a:lnTo>
                  <a:lnTo>
                    <a:pt x="8072454" y="2030773"/>
                  </a:lnTo>
                  <a:lnTo>
                    <a:pt x="8031692" y="2034030"/>
                  </a:lnTo>
                  <a:lnTo>
                    <a:pt x="7990369" y="2035117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737052" y="6675514"/>
              <a:ext cx="8789670" cy="2044700"/>
            </a:xfrm>
            <a:custGeom>
              <a:avLst/>
              <a:gdLst/>
              <a:ahLst/>
              <a:cxnLst/>
              <a:rect l="l" t="t" r="r" b="b"/>
              <a:pathLst>
                <a:path w="8789669" h="2044700">
                  <a:moveTo>
                    <a:pt x="629102" y="2019300"/>
                  </a:moveTo>
                  <a:lnTo>
                    <a:pt x="554274" y="2019300"/>
                  </a:lnTo>
                  <a:lnTo>
                    <a:pt x="517658" y="2006600"/>
                  </a:lnTo>
                  <a:lnTo>
                    <a:pt x="481866" y="1981200"/>
                  </a:lnTo>
                  <a:lnTo>
                    <a:pt x="446948" y="1968500"/>
                  </a:lnTo>
                  <a:lnTo>
                    <a:pt x="412955" y="1943100"/>
                  </a:lnTo>
                  <a:lnTo>
                    <a:pt x="379936" y="1930400"/>
                  </a:lnTo>
                  <a:lnTo>
                    <a:pt x="347942" y="1905000"/>
                  </a:lnTo>
                  <a:lnTo>
                    <a:pt x="317021" y="1879600"/>
                  </a:lnTo>
                  <a:lnTo>
                    <a:pt x="287224" y="1854200"/>
                  </a:lnTo>
                  <a:lnTo>
                    <a:pt x="258601" y="1816100"/>
                  </a:lnTo>
                  <a:lnTo>
                    <a:pt x="231202" y="1790700"/>
                  </a:lnTo>
                  <a:lnTo>
                    <a:pt x="205077" y="1752600"/>
                  </a:lnTo>
                  <a:lnTo>
                    <a:pt x="180276" y="1727200"/>
                  </a:lnTo>
                  <a:lnTo>
                    <a:pt x="156848" y="1689100"/>
                  </a:lnTo>
                  <a:lnTo>
                    <a:pt x="134844" y="1651000"/>
                  </a:lnTo>
                  <a:lnTo>
                    <a:pt x="114313" y="1600200"/>
                  </a:lnTo>
                  <a:lnTo>
                    <a:pt x="95305" y="1562100"/>
                  </a:lnTo>
                  <a:lnTo>
                    <a:pt x="77871" y="1511300"/>
                  </a:lnTo>
                  <a:lnTo>
                    <a:pt x="62060" y="1473200"/>
                  </a:lnTo>
                  <a:lnTo>
                    <a:pt x="47922" y="1422400"/>
                  </a:lnTo>
                  <a:lnTo>
                    <a:pt x="35508" y="1371600"/>
                  </a:lnTo>
                  <a:lnTo>
                    <a:pt x="24866" y="1320800"/>
                  </a:lnTo>
                  <a:lnTo>
                    <a:pt x="16047" y="1257300"/>
                  </a:lnTo>
                  <a:lnTo>
                    <a:pt x="9101" y="1206500"/>
                  </a:lnTo>
                  <a:lnTo>
                    <a:pt x="4078" y="1143000"/>
                  </a:lnTo>
                  <a:lnTo>
                    <a:pt x="1027" y="1079500"/>
                  </a:lnTo>
                  <a:lnTo>
                    <a:pt x="0" y="1028700"/>
                  </a:lnTo>
                  <a:lnTo>
                    <a:pt x="1027" y="965200"/>
                  </a:lnTo>
                  <a:lnTo>
                    <a:pt x="4078" y="901700"/>
                  </a:lnTo>
                  <a:lnTo>
                    <a:pt x="9101" y="838200"/>
                  </a:lnTo>
                  <a:lnTo>
                    <a:pt x="16047" y="787400"/>
                  </a:lnTo>
                  <a:lnTo>
                    <a:pt x="24866" y="736600"/>
                  </a:lnTo>
                  <a:lnTo>
                    <a:pt x="35508" y="673100"/>
                  </a:lnTo>
                  <a:lnTo>
                    <a:pt x="47922" y="622300"/>
                  </a:lnTo>
                  <a:lnTo>
                    <a:pt x="62060" y="584200"/>
                  </a:lnTo>
                  <a:lnTo>
                    <a:pt x="77871" y="533400"/>
                  </a:lnTo>
                  <a:lnTo>
                    <a:pt x="95305" y="482600"/>
                  </a:lnTo>
                  <a:lnTo>
                    <a:pt x="114313" y="444500"/>
                  </a:lnTo>
                  <a:lnTo>
                    <a:pt x="134844" y="406400"/>
                  </a:lnTo>
                  <a:lnTo>
                    <a:pt x="156848" y="368300"/>
                  </a:lnTo>
                  <a:lnTo>
                    <a:pt x="180276" y="330200"/>
                  </a:lnTo>
                  <a:lnTo>
                    <a:pt x="205077" y="292100"/>
                  </a:lnTo>
                  <a:lnTo>
                    <a:pt x="231202" y="254000"/>
                  </a:lnTo>
                  <a:lnTo>
                    <a:pt x="258601" y="228600"/>
                  </a:lnTo>
                  <a:lnTo>
                    <a:pt x="287224" y="190500"/>
                  </a:lnTo>
                  <a:lnTo>
                    <a:pt x="317021" y="165100"/>
                  </a:lnTo>
                  <a:lnTo>
                    <a:pt x="347942" y="139700"/>
                  </a:lnTo>
                  <a:lnTo>
                    <a:pt x="379936" y="114300"/>
                  </a:lnTo>
                  <a:lnTo>
                    <a:pt x="412955" y="101600"/>
                  </a:lnTo>
                  <a:lnTo>
                    <a:pt x="446948" y="76200"/>
                  </a:lnTo>
                  <a:lnTo>
                    <a:pt x="517658" y="50800"/>
                  </a:lnTo>
                  <a:lnTo>
                    <a:pt x="591665" y="25400"/>
                  </a:lnTo>
                  <a:lnTo>
                    <a:pt x="668571" y="0"/>
                  </a:lnTo>
                  <a:lnTo>
                    <a:pt x="8120616" y="0"/>
                  </a:lnTo>
                  <a:lnTo>
                    <a:pt x="8159406" y="12700"/>
                  </a:lnTo>
                  <a:lnTo>
                    <a:pt x="747770" y="12700"/>
                  </a:lnTo>
                  <a:lnTo>
                    <a:pt x="707596" y="25400"/>
                  </a:lnTo>
                  <a:lnTo>
                    <a:pt x="668022" y="25400"/>
                  </a:lnTo>
                  <a:lnTo>
                    <a:pt x="629102" y="38100"/>
                  </a:lnTo>
                  <a:lnTo>
                    <a:pt x="590889" y="38100"/>
                  </a:lnTo>
                  <a:lnTo>
                    <a:pt x="516798" y="63500"/>
                  </a:lnTo>
                  <a:lnTo>
                    <a:pt x="481027" y="88900"/>
                  </a:lnTo>
                  <a:lnTo>
                    <a:pt x="446177" y="101600"/>
                  </a:lnTo>
                  <a:lnTo>
                    <a:pt x="412301" y="127000"/>
                  </a:lnTo>
                  <a:lnTo>
                    <a:pt x="379453" y="139700"/>
                  </a:lnTo>
                  <a:lnTo>
                    <a:pt x="347686" y="165100"/>
                  </a:lnTo>
                  <a:lnTo>
                    <a:pt x="317054" y="190500"/>
                  </a:lnTo>
                  <a:lnTo>
                    <a:pt x="287611" y="228600"/>
                  </a:lnTo>
                  <a:lnTo>
                    <a:pt x="259408" y="254000"/>
                  </a:lnTo>
                  <a:lnTo>
                    <a:pt x="232501" y="292100"/>
                  </a:lnTo>
                  <a:lnTo>
                    <a:pt x="206943" y="317500"/>
                  </a:lnTo>
                  <a:lnTo>
                    <a:pt x="182786" y="355600"/>
                  </a:lnTo>
                  <a:lnTo>
                    <a:pt x="160085" y="393700"/>
                  </a:lnTo>
                  <a:lnTo>
                    <a:pt x="138893" y="444500"/>
                  </a:lnTo>
                  <a:lnTo>
                    <a:pt x="119263" y="482600"/>
                  </a:lnTo>
                  <a:lnTo>
                    <a:pt x="101249" y="520700"/>
                  </a:lnTo>
                  <a:lnTo>
                    <a:pt x="84904" y="571500"/>
                  </a:lnTo>
                  <a:lnTo>
                    <a:pt x="70282" y="622300"/>
                  </a:lnTo>
                  <a:lnTo>
                    <a:pt x="57436" y="673100"/>
                  </a:lnTo>
                  <a:lnTo>
                    <a:pt x="46420" y="723900"/>
                  </a:lnTo>
                  <a:lnTo>
                    <a:pt x="37287" y="787400"/>
                  </a:lnTo>
                  <a:lnTo>
                    <a:pt x="30090" y="838200"/>
                  </a:lnTo>
                  <a:lnTo>
                    <a:pt x="24883" y="901700"/>
                  </a:lnTo>
                  <a:lnTo>
                    <a:pt x="21720" y="965200"/>
                  </a:lnTo>
                  <a:lnTo>
                    <a:pt x="20654" y="1028700"/>
                  </a:lnTo>
                  <a:lnTo>
                    <a:pt x="21720" y="1092200"/>
                  </a:lnTo>
                  <a:lnTo>
                    <a:pt x="24883" y="1143000"/>
                  </a:lnTo>
                  <a:lnTo>
                    <a:pt x="30090" y="1206500"/>
                  </a:lnTo>
                  <a:lnTo>
                    <a:pt x="37287" y="1270000"/>
                  </a:lnTo>
                  <a:lnTo>
                    <a:pt x="46420" y="1320800"/>
                  </a:lnTo>
                  <a:lnTo>
                    <a:pt x="57436" y="1371600"/>
                  </a:lnTo>
                  <a:lnTo>
                    <a:pt x="70282" y="1422400"/>
                  </a:lnTo>
                  <a:lnTo>
                    <a:pt x="84904" y="1473200"/>
                  </a:lnTo>
                  <a:lnTo>
                    <a:pt x="101249" y="1524000"/>
                  </a:lnTo>
                  <a:lnTo>
                    <a:pt x="119263" y="1562100"/>
                  </a:lnTo>
                  <a:lnTo>
                    <a:pt x="138893" y="1612900"/>
                  </a:lnTo>
                  <a:lnTo>
                    <a:pt x="160085" y="1651000"/>
                  </a:lnTo>
                  <a:lnTo>
                    <a:pt x="182786" y="1689100"/>
                  </a:lnTo>
                  <a:lnTo>
                    <a:pt x="206943" y="1727200"/>
                  </a:lnTo>
                  <a:lnTo>
                    <a:pt x="232501" y="1752600"/>
                  </a:lnTo>
                  <a:lnTo>
                    <a:pt x="259408" y="1790700"/>
                  </a:lnTo>
                  <a:lnTo>
                    <a:pt x="287611" y="1816100"/>
                  </a:lnTo>
                  <a:lnTo>
                    <a:pt x="317054" y="1854200"/>
                  </a:lnTo>
                  <a:lnTo>
                    <a:pt x="347686" y="1879600"/>
                  </a:lnTo>
                  <a:lnTo>
                    <a:pt x="379453" y="1905000"/>
                  </a:lnTo>
                  <a:lnTo>
                    <a:pt x="412301" y="1917700"/>
                  </a:lnTo>
                  <a:lnTo>
                    <a:pt x="446177" y="1943100"/>
                  </a:lnTo>
                  <a:lnTo>
                    <a:pt x="481027" y="1955800"/>
                  </a:lnTo>
                  <a:lnTo>
                    <a:pt x="516798" y="1981200"/>
                  </a:lnTo>
                  <a:lnTo>
                    <a:pt x="553437" y="1993900"/>
                  </a:lnTo>
                  <a:lnTo>
                    <a:pt x="629102" y="2019300"/>
                  </a:lnTo>
                  <a:close/>
                </a:path>
                <a:path w="8789669" h="2044700">
                  <a:moveTo>
                    <a:pt x="8234912" y="2019300"/>
                  </a:moveTo>
                  <a:lnTo>
                    <a:pt x="8160084" y="2019300"/>
                  </a:lnTo>
                  <a:lnTo>
                    <a:pt x="8235750" y="1993900"/>
                  </a:lnTo>
                  <a:lnTo>
                    <a:pt x="8272388" y="1981200"/>
                  </a:lnTo>
                  <a:lnTo>
                    <a:pt x="8308159" y="1955800"/>
                  </a:lnTo>
                  <a:lnTo>
                    <a:pt x="8343010" y="1943100"/>
                  </a:lnTo>
                  <a:lnTo>
                    <a:pt x="8376885" y="1917700"/>
                  </a:lnTo>
                  <a:lnTo>
                    <a:pt x="8409733" y="1905000"/>
                  </a:lnTo>
                  <a:lnTo>
                    <a:pt x="8441500" y="1879600"/>
                  </a:lnTo>
                  <a:lnTo>
                    <a:pt x="8472132" y="1854200"/>
                  </a:lnTo>
                  <a:lnTo>
                    <a:pt x="8501576" y="1816100"/>
                  </a:lnTo>
                  <a:lnTo>
                    <a:pt x="8529778" y="1790700"/>
                  </a:lnTo>
                  <a:lnTo>
                    <a:pt x="8556685" y="1752600"/>
                  </a:lnTo>
                  <a:lnTo>
                    <a:pt x="8582244" y="1727200"/>
                  </a:lnTo>
                  <a:lnTo>
                    <a:pt x="8606400" y="1689100"/>
                  </a:lnTo>
                  <a:lnTo>
                    <a:pt x="8629102" y="1651000"/>
                  </a:lnTo>
                  <a:lnTo>
                    <a:pt x="8650294" y="1612900"/>
                  </a:lnTo>
                  <a:lnTo>
                    <a:pt x="8669924" y="1562100"/>
                  </a:lnTo>
                  <a:lnTo>
                    <a:pt x="8687938" y="1524000"/>
                  </a:lnTo>
                  <a:lnTo>
                    <a:pt x="8704283" y="1473200"/>
                  </a:lnTo>
                  <a:lnTo>
                    <a:pt x="8718905" y="1422400"/>
                  </a:lnTo>
                  <a:lnTo>
                    <a:pt x="8731751" y="1371600"/>
                  </a:lnTo>
                  <a:lnTo>
                    <a:pt x="8742767" y="1320800"/>
                  </a:lnTo>
                  <a:lnTo>
                    <a:pt x="8751900" y="1270000"/>
                  </a:lnTo>
                  <a:lnTo>
                    <a:pt x="8759097" y="1206500"/>
                  </a:lnTo>
                  <a:lnTo>
                    <a:pt x="8764303" y="1143000"/>
                  </a:lnTo>
                  <a:lnTo>
                    <a:pt x="8767466" y="1092200"/>
                  </a:lnTo>
                  <a:lnTo>
                    <a:pt x="8768533" y="1028700"/>
                  </a:lnTo>
                  <a:lnTo>
                    <a:pt x="8767466" y="965200"/>
                  </a:lnTo>
                  <a:lnTo>
                    <a:pt x="8764303" y="901700"/>
                  </a:lnTo>
                  <a:lnTo>
                    <a:pt x="8759097" y="838200"/>
                  </a:lnTo>
                  <a:lnTo>
                    <a:pt x="8751900" y="787400"/>
                  </a:lnTo>
                  <a:lnTo>
                    <a:pt x="8742767" y="723900"/>
                  </a:lnTo>
                  <a:lnTo>
                    <a:pt x="8731751" y="673100"/>
                  </a:lnTo>
                  <a:lnTo>
                    <a:pt x="8718905" y="622300"/>
                  </a:lnTo>
                  <a:lnTo>
                    <a:pt x="8704283" y="571500"/>
                  </a:lnTo>
                  <a:lnTo>
                    <a:pt x="8687938" y="520700"/>
                  </a:lnTo>
                  <a:lnTo>
                    <a:pt x="8669924" y="482600"/>
                  </a:lnTo>
                  <a:lnTo>
                    <a:pt x="8650294" y="444500"/>
                  </a:lnTo>
                  <a:lnTo>
                    <a:pt x="8629102" y="393700"/>
                  </a:lnTo>
                  <a:lnTo>
                    <a:pt x="8606400" y="355600"/>
                  </a:lnTo>
                  <a:lnTo>
                    <a:pt x="8582244" y="317500"/>
                  </a:lnTo>
                  <a:lnTo>
                    <a:pt x="8556685" y="292100"/>
                  </a:lnTo>
                  <a:lnTo>
                    <a:pt x="8529778" y="254000"/>
                  </a:lnTo>
                  <a:lnTo>
                    <a:pt x="8501576" y="228600"/>
                  </a:lnTo>
                  <a:lnTo>
                    <a:pt x="8472132" y="190500"/>
                  </a:lnTo>
                  <a:lnTo>
                    <a:pt x="8441500" y="165100"/>
                  </a:lnTo>
                  <a:lnTo>
                    <a:pt x="8409733" y="139700"/>
                  </a:lnTo>
                  <a:lnTo>
                    <a:pt x="8376885" y="127000"/>
                  </a:lnTo>
                  <a:lnTo>
                    <a:pt x="8343010" y="101600"/>
                  </a:lnTo>
                  <a:lnTo>
                    <a:pt x="8308159" y="88900"/>
                  </a:lnTo>
                  <a:lnTo>
                    <a:pt x="8272388" y="63500"/>
                  </a:lnTo>
                  <a:lnTo>
                    <a:pt x="8198297" y="38100"/>
                  </a:lnTo>
                  <a:lnTo>
                    <a:pt x="8160084" y="38100"/>
                  </a:lnTo>
                  <a:lnTo>
                    <a:pt x="8121164" y="25400"/>
                  </a:lnTo>
                  <a:lnTo>
                    <a:pt x="8081590" y="25400"/>
                  </a:lnTo>
                  <a:lnTo>
                    <a:pt x="8041416" y="12700"/>
                  </a:lnTo>
                  <a:lnTo>
                    <a:pt x="8159406" y="12700"/>
                  </a:lnTo>
                  <a:lnTo>
                    <a:pt x="8197521" y="25400"/>
                  </a:lnTo>
                  <a:lnTo>
                    <a:pt x="8271529" y="50800"/>
                  </a:lnTo>
                  <a:lnTo>
                    <a:pt x="8342238" y="76200"/>
                  </a:lnTo>
                  <a:lnTo>
                    <a:pt x="8376231" y="101600"/>
                  </a:lnTo>
                  <a:lnTo>
                    <a:pt x="8409250" y="114300"/>
                  </a:lnTo>
                  <a:lnTo>
                    <a:pt x="8441245" y="139700"/>
                  </a:lnTo>
                  <a:lnTo>
                    <a:pt x="8472166" y="165100"/>
                  </a:lnTo>
                  <a:lnTo>
                    <a:pt x="8501962" y="190500"/>
                  </a:lnTo>
                  <a:lnTo>
                    <a:pt x="8530585" y="228600"/>
                  </a:lnTo>
                  <a:lnTo>
                    <a:pt x="8557984" y="254000"/>
                  </a:lnTo>
                  <a:lnTo>
                    <a:pt x="8584109" y="292100"/>
                  </a:lnTo>
                  <a:lnTo>
                    <a:pt x="8608911" y="330200"/>
                  </a:lnTo>
                  <a:lnTo>
                    <a:pt x="8632339" y="368300"/>
                  </a:lnTo>
                  <a:lnTo>
                    <a:pt x="8654343" y="406400"/>
                  </a:lnTo>
                  <a:lnTo>
                    <a:pt x="8674874" y="444500"/>
                  </a:lnTo>
                  <a:lnTo>
                    <a:pt x="8693881" y="482600"/>
                  </a:lnTo>
                  <a:lnTo>
                    <a:pt x="8711315" y="533400"/>
                  </a:lnTo>
                  <a:lnTo>
                    <a:pt x="8727126" y="584200"/>
                  </a:lnTo>
                  <a:lnTo>
                    <a:pt x="8741264" y="622300"/>
                  </a:lnTo>
                  <a:lnTo>
                    <a:pt x="8753679" y="673100"/>
                  </a:lnTo>
                  <a:lnTo>
                    <a:pt x="8764321" y="736600"/>
                  </a:lnTo>
                  <a:lnTo>
                    <a:pt x="8773139" y="787400"/>
                  </a:lnTo>
                  <a:lnTo>
                    <a:pt x="8780085" y="838200"/>
                  </a:lnTo>
                  <a:lnTo>
                    <a:pt x="8785109" y="901700"/>
                  </a:lnTo>
                  <a:lnTo>
                    <a:pt x="8788159" y="965200"/>
                  </a:lnTo>
                  <a:lnTo>
                    <a:pt x="8789187" y="1028700"/>
                  </a:lnTo>
                  <a:lnTo>
                    <a:pt x="8788159" y="1079500"/>
                  </a:lnTo>
                  <a:lnTo>
                    <a:pt x="8785109" y="1143000"/>
                  </a:lnTo>
                  <a:lnTo>
                    <a:pt x="8780085" y="1206500"/>
                  </a:lnTo>
                  <a:lnTo>
                    <a:pt x="8773139" y="1257300"/>
                  </a:lnTo>
                  <a:lnTo>
                    <a:pt x="8764321" y="1320800"/>
                  </a:lnTo>
                  <a:lnTo>
                    <a:pt x="8753679" y="1371600"/>
                  </a:lnTo>
                  <a:lnTo>
                    <a:pt x="8741264" y="1422400"/>
                  </a:lnTo>
                  <a:lnTo>
                    <a:pt x="8727126" y="1473200"/>
                  </a:lnTo>
                  <a:lnTo>
                    <a:pt x="8711315" y="1511300"/>
                  </a:lnTo>
                  <a:lnTo>
                    <a:pt x="8693881" y="1562100"/>
                  </a:lnTo>
                  <a:lnTo>
                    <a:pt x="8674874" y="1600200"/>
                  </a:lnTo>
                  <a:lnTo>
                    <a:pt x="8654343" y="1651000"/>
                  </a:lnTo>
                  <a:lnTo>
                    <a:pt x="8632339" y="1689100"/>
                  </a:lnTo>
                  <a:lnTo>
                    <a:pt x="8608911" y="1727200"/>
                  </a:lnTo>
                  <a:lnTo>
                    <a:pt x="8584109" y="1752600"/>
                  </a:lnTo>
                  <a:lnTo>
                    <a:pt x="8557984" y="1790700"/>
                  </a:lnTo>
                  <a:lnTo>
                    <a:pt x="8530585" y="1816100"/>
                  </a:lnTo>
                  <a:lnTo>
                    <a:pt x="8501962" y="1854200"/>
                  </a:lnTo>
                  <a:lnTo>
                    <a:pt x="8472166" y="1879600"/>
                  </a:lnTo>
                  <a:lnTo>
                    <a:pt x="8441245" y="1905000"/>
                  </a:lnTo>
                  <a:lnTo>
                    <a:pt x="8409250" y="1930400"/>
                  </a:lnTo>
                  <a:lnTo>
                    <a:pt x="8376231" y="1943100"/>
                  </a:lnTo>
                  <a:lnTo>
                    <a:pt x="8342238" y="1968500"/>
                  </a:lnTo>
                  <a:lnTo>
                    <a:pt x="8307321" y="1981200"/>
                  </a:lnTo>
                  <a:lnTo>
                    <a:pt x="8271529" y="2006600"/>
                  </a:lnTo>
                  <a:lnTo>
                    <a:pt x="8234912" y="2019300"/>
                  </a:lnTo>
                  <a:close/>
                </a:path>
                <a:path w="8789669" h="2044700">
                  <a:moveTo>
                    <a:pt x="8120616" y="2044700"/>
                  </a:moveTo>
                  <a:lnTo>
                    <a:pt x="668571" y="2044700"/>
                  </a:lnTo>
                  <a:lnTo>
                    <a:pt x="591665" y="2019300"/>
                  </a:lnTo>
                  <a:lnTo>
                    <a:pt x="668022" y="2019300"/>
                  </a:lnTo>
                  <a:lnTo>
                    <a:pt x="707596" y="2032000"/>
                  </a:lnTo>
                  <a:lnTo>
                    <a:pt x="8159406" y="2032000"/>
                  </a:lnTo>
                  <a:lnTo>
                    <a:pt x="8120616" y="2044700"/>
                  </a:lnTo>
                  <a:close/>
                </a:path>
                <a:path w="8789669" h="2044700">
                  <a:moveTo>
                    <a:pt x="8159406" y="2032000"/>
                  </a:moveTo>
                  <a:lnTo>
                    <a:pt x="8081590" y="2032000"/>
                  </a:lnTo>
                  <a:lnTo>
                    <a:pt x="8121164" y="2019300"/>
                  </a:lnTo>
                  <a:lnTo>
                    <a:pt x="8197521" y="2019300"/>
                  </a:lnTo>
                  <a:lnTo>
                    <a:pt x="8159406" y="2032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0440230" y="6857924"/>
            <a:ext cx="6560820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2900" spc="20">
                <a:latin typeface="Lucida Console"/>
                <a:cs typeface="Lucida Console"/>
              </a:rPr>
              <a:t>Email me if</a:t>
            </a:r>
            <a:r>
              <a:rPr dirty="0" sz="2900" spc="25">
                <a:latin typeface="Lucida Console"/>
                <a:cs typeface="Lucida Console"/>
              </a:rPr>
              <a:t> </a:t>
            </a:r>
            <a:r>
              <a:rPr dirty="0" sz="2900" spc="20">
                <a:latin typeface="Lucida Console"/>
                <a:cs typeface="Lucida Console"/>
              </a:rPr>
              <a:t>you're interest </a:t>
            </a:r>
            <a:r>
              <a:rPr dirty="0" sz="2900" spc="25">
                <a:latin typeface="Lucida Console"/>
                <a:cs typeface="Lucida Console"/>
              </a:rPr>
              <a:t> </a:t>
            </a:r>
            <a:r>
              <a:rPr dirty="0" sz="2900" spc="20">
                <a:latin typeface="Lucida Console"/>
                <a:cs typeface="Lucida Console"/>
              </a:rPr>
              <a:t>with this works </a:t>
            </a:r>
            <a:r>
              <a:rPr dirty="0" sz="2900" spc="25">
                <a:latin typeface="Lucida Console"/>
                <a:cs typeface="Lucida Console"/>
              </a:rPr>
              <a:t> </a:t>
            </a:r>
            <a:r>
              <a:rPr dirty="0" sz="2900" spc="20">
                <a:latin typeface="Lucida Console"/>
                <a:cs typeface="Lucida Console"/>
              </a:rPr>
              <a:t>@adhityaprimandhika@gmail.com</a:t>
            </a:r>
            <a:endParaRPr sz="2900">
              <a:latin typeface="Lucida Console"/>
              <a:cs typeface="Lucida Console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92664" y="477032"/>
            <a:ext cx="9105265" cy="7495540"/>
            <a:chOff x="992664" y="477032"/>
            <a:chExt cx="9105265" cy="7495540"/>
          </a:xfrm>
        </p:grpSpPr>
        <p:sp>
          <p:nvSpPr>
            <p:cNvPr id="39" name="object 39"/>
            <p:cNvSpPr/>
            <p:nvPr/>
          </p:nvSpPr>
          <p:spPr>
            <a:xfrm>
              <a:off x="9363043" y="7417875"/>
              <a:ext cx="726440" cy="548005"/>
            </a:xfrm>
            <a:custGeom>
              <a:avLst/>
              <a:gdLst/>
              <a:ahLst/>
              <a:cxnLst/>
              <a:rect l="l" t="t" r="r" b="b"/>
              <a:pathLst>
                <a:path w="726440" h="548004">
                  <a:moveTo>
                    <a:pt x="675469" y="547431"/>
                  </a:moveTo>
                  <a:lnTo>
                    <a:pt x="50841" y="547431"/>
                  </a:lnTo>
                  <a:lnTo>
                    <a:pt x="31051" y="543434"/>
                  </a:lnTo>
                  <a:lnTo>
                    <a:pt x="14891" y="532536"/>
                  </a:lnTo>
                  <a:lnTo>
                    <a:pt x="3995" y="516372"/>
                  </a:lnTo>
                  <a:lnTo>
                    <a:pt x="0" y="496578"/>
                  </a:lnTo>
                  <a:lnTo>
                    <a:pt x="0" y="50852"/>
                  </a:lnTo>
                  <a:lnTo>
                    <a:pt x="3995" y="31058"/>
                  </a:lnTo>
                  <a:lnTo>
                    <a:pt x="14891" y="14894"/>
                  </a:lnTo>
                  <a:lnTo>
                    <a:pt x="31051" y="3996"/>
                  </a:lnTo>
                  <a:lnTo>
                    <a:pt x="50841" y="0"/>
                  </a:lnTo>
                  <a:lnTo>
                    <a:pt x="675469" y="0"/>
                  </a:lnTo>
                  <a:lnTo>
                    <a:pt x="695259" y="3996"/>
                  </a:lnTo>
                  <a:lnTo>
                    <a:pt x="711420" y="14894"/>
                  </a:lnTo>
                  <a:lnTo>
                    <a:pt x="722315" y="31058"/>
                  </a:lnTo>
                  <a:lnTo>
                    <a:pt x="726311" y="50852"/>
                  </a:lnTo>
                  <a:lnTo>
                    <a:pt x="726311" y="496578"/>
                  </a:lnTo>
                  <a:lnTo>
                    <a:pt x="722315" y="516372"/>
                  </a:lnTo>
                  <a:lnTo>
                    <a:pt x="711420" y="532536"/>
                  </a:lnTo>
                  <a:lnTo>
                    <a:pt x="695259" y="543434"/>
                  </a:lnTo>
                  <a:lnTo>
                    <a:pt x="675469" y="54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354769" y="7410615"/>
              <a:ext cx="742950" cy="561975"/>
            </a:xfrm>
            <a:custGeom>
              <a:avLst/>
              <a:gdLst/>
              <a:ahLst/>
              <a:cxnLst/>
              <a:rect l="l" t="t" r="r" b="b"/>
              <a:pathLst>
                <a:path w="742950" h="561975">
                  <a:moveTo>
                    <a:pt x="742835" y="94653"/>
                  </a:moveTo>
                  <a:lnTo>
                    <a:pt x="741845" y="93179"/>
                  </a:lnTo>
                  <a:lnTo>
                    <a:pt x="741845" y="58115"/>
                  </a:lnTo>
                  <a:lnTo>
                    <a:pt x="737273" y="35521"/>
                  </a:lnTo>
                  <a:lnTo>
                    <a:pt x="727316" y="20777"/>
                  </a:lnTo>
                  <a:lnTo>
                    <a:pt x="727316" y="58115"/>
                  </a:lnTo>
                  <a:lnTo>
                    <a:pt x="727316" y="91516"/>
                  </a:lnTo>
                  <a:lnTo>
                    <a:pt x="727316" y="109029"/>
                  </a:lnTo>
                  <a:lnTo>
                    <a:pt x="727316" y="503847"/>
                  </a:lnTo>
                  <a:lnTo>
                    <a:pt x="723887" y="520801"/>
                  </a:lnTo>
                  <a:lnTo>
                    <a:pt x="714540" y="534657"/>
                  </a:lnTo>
                  <a:lnTo>
                    <a:pt x="700684" y="544004"/>
                  </a:lnTo>
                  <a:lnTo>
                    <a:pt x="686422" y="546900"/>
                  </a:lnTo>
                  <a:lnTo>
                    <a:pt x="667181" y="525995"/>
                  </a:lnTo>
                  <a:lnTo>
                    <a:pt x="667181" y="547433"/>
                  </a:lnTo>
                  <a:lnTo>
                    <a:pt x="75653" y="547433"/>
                  </a:lnTo>
                  <a:lnTo>
                    <a:pt x="301637" y="301790"/>
                  </a:lnTo>
                  <a:lnTo>
                    <a:pt x="343268" y="329831"/>
                  </a:lnTo>
                  <a:lnTo>
                    <a:pt x="349897" y="333616"/>
                  </a:lnTo>
                  <a:lnTo>
                    <a:pt x="356870" y="336308"/>
                  </a:lnTo>
                  <a:lnTo>
                    <a:pt x="364096" y="337934"/>
                  </a:lnTo>
                  <a:lnTo>
                    <a:pt x="371424" y="338467"/>
                  </a:lnTo>
                  <a:lnTo>
                    <a:pt x="378752" y="337934"/>
                  </a:lnTo>
                  <a:lnTo>
                    <a:pt x="385965" y="336308"/>
                  </a:lnTo>
                  <a:lnTo>
                    <a:pt x="392950" y="333616"/>
                  </a:lnTo>
                  <a:lnTo>
                    <a:pt x="399580" y="329831"/>
                  </a:lnTo>
                  <a:lnTo>
                    <a:pt x="441198" y="301790"/>
                  </a:lnTo>
                  <a:lnTo>
                    <a:pt x="667181" y="547433"/>
                  </a:lnTo>
                  <a:lnTo>
                    <a:pt x="667181" y="525995"/>
                  </a:lnTo>
                  <a:lnTo>
                    <a:pt x="453390" y="293585"/>
                  </a:lnTo>
                  <a:lnTo>
                    <a:pt x="727316" y="109029"/>
                  </a:lnTo>
                  <a:lnTo>
                    <a:pt x="727316" y="91516"/>
                  </a:lnTo>
                  <a:lnTo>
                    <a:pt x="441223" y="284251"/>
                  </a:lnTo>
                  <a:lnTo>
                    <a:pt x="440359" y="284213"/>
                  </a:lnTo>
                  <a:lnTo>
                    <a:pt x="437819" y="286550"/>
                  </a:lnTo>
                  <a:lnTo>
                    <a:pt x="391464" y="317779"/>
                  </a:lnTo>
                  <a:lnTo>
                    <a:pt x="381774" y="322389"/>
                  </a:lnTo>
                  <a:lnTo>
                    <a:pt x="371424" y="323926"/>
                  </a:lnTo>
                  <a:lnTo>
                    <a:pt x="361061" y="322389"/>
                  </a:lnTo>
                  <a:lnTo>
                    <a:pt x="351383" y="317779"/>
                  </a:lnTo>
                  <a:lnTo>
                    <a:pt x="305015" y="286550"/>
                  </a:lnTo>
                  <a:lnTo>
                    <a:pt x="302488" y="284213"/>
                  </a:lnTo>
                  <a:lnTo>
                    <a:pt x="301612" y="284251"/>
                  </a:lnTo>
                  <a:lnTo>
                    <a:pt x="289445" y="276059"/>
                  </a:lnTo>
                  <a:lnTo>
                    <a:pt x="289445" y="293585"/>
                  </a:lnTo>
                  <a:lnTo>
                    <a:pt x="56413" y="546900"/>
                  </a:lnTo>
                  <a:lnTo>
                    <a:pt x="42164" y="544004"/>
                  </a:lnTo>
                  <a:lnTo>
                    <a:pt x="28308" y="534657"/>
                  </a:lnTo>
                  <a:lnTo>
                    <a:pt x="18961" y="520801"/>
                  </a:lnTo>
                  <a:lnTo>
                    <a:pt x="15532" y="503847"/>
                  </a:lnTo>
                  <a:lnTo>
                    <a:pt x="15532" y="109029"/>
                  </a:lnTo>
                  <a:lnTo>
                    <a:pt x="289445" y="293585"/>
                  </a:lnTo>
                  <a:lnTo>
                    <a:pt x="289445" y="276059"/>
                  </a:lnTo>
                  <a:lnTo>
                    <a:pt x="15532" y="91516"/>
                  </a:lnTo>
                  <a:lnTo>
                    <a:pt x="15532" y="58115"/>
                  </a:lnTo>
                  <a:lnTo>
                    <a:pt x="18961" y="41173"/>
                  </a:lnTo>
                  <a:lnTo>
                    <a:pt x="28308" y="27317"/>
                  </a:lnTo>
                  <a:lnTo>
                    <a:pt x="42164" y="17957"/>
                  </a:lnTo>
                  <a:lnTo>
                    <a:pt x="59105" y="14528"/>
                  </a:lnTo>
                  <a:lnTo>
                    <a:pt x="683742" y="14528"/>
                  </a:lnTo>
                  <a:lnTo>
                    <a:pt x="700684" y="17957"/>
                  </a:lnTo>
                  <a:lnTo>
                    <a:pt x="714540" y="27317"/>
                  </a:lnTo>
                  <a:lnTo>
                    <a:pt x="723887" y="41173"/>
                  </a:lnTo>
                  <a:lnTo>
                    <a:pt x="727316" y="58115"/>
                  </a:lnTo>
                  <a:lnTo>
                    <a:pt x="727316" y="20777"/>
                  </a:lnTo>
                  <a:lnTo>
                    <a:pt x="724801" y="17043"/>
                  </a:lnTo>
                  <a:lnTo>
                    <a:pt x="721080" y="14528"/>
                  </a:lnTo>
                  <a:lnTo>
                    <a:pt x="706335" y="4572"/>
                  </a:lnTo>
                  <a:lnTo>
                    <a:pt x="683742" y="0"/>
                  </a:lnTo>
                  <a:lnTo>
                    <a:pt x="59105" y="0"/>
                  </a:lnTo>
                  <a:lnTo>
                    <a:pt x="36512" y="4572"/>
                  </a:lnTo>
                  <a:lnTo>
                    <a:pt x="18046" y="17043"/>
                  </a:lnTo>
                  <a:lnTo>
                    <a:pt x="5575" y="35521"/>
                  </a:lnTo>
                  <a:lnTo>
                    <a:pt x="1003" y="58115"/>
                  </a:lnTo>
                  <a:lnTo>
                    <a:pt x="1003" y="93167"/>
                  </a:lnTo>
                  <a:lnTo>
                    <a:pt x="0" y="94653"/>
                  </a:lnTo>
                  <a:lnTo>
                    <a:pt x="889" y="99161"/>
                  </a:lnTo>
                  <a:lnTo>
                    <a:pt x="1003" y="503847"/>
                  </a:lnTo>
                  <a:lnTo>
                    <a:pt x="5575" y="526440"/>
                  </a:lnTo>
                  <a:lnTo>
                    <a:pt x="18046" y="544918"/>
                  </a:lnTo>
                  <a:lnTo>
                    <a:pt x="36512" y="557390"/>
                  </a:lnTo>
                  <a:lnTo>
                    <a:pt x="55473" y="561238"/>
                  </a:lnTo>
                  <a:lnTo>
                    <a:pt x="57353" y="561962"/>
                  </a:lnTo>
                  <a:lnTo>
                    <a:pt x="59105" y="561962"/>
                  </a:lnTo>
                  <a:lnTo>
                    <a:pt x="61061" y="561962"/>
                  </a:lnTo>
                  <a:lnTo>
                    <a:pt x="681774" y="561962"/>
                  </a:lnTo>
                  <a:lnTo>
                    <a:pt x="683742" y="561962"/>
                  </a:lnTo>
                  <a:lnTo>
                    <a:pt x="685495" y="561962"/>
                  </a:lnTo>
                  <a:lnTo>
                    <a:pt x="687260" y="561327"/>
                  </a:lnTo>
                  <a:lnTo>
                    <a:pt x="706335" y="557390"/>
                  </a:lnTo>
                  <a:lnTo>
                    <a:pt x="721080" y="547433"/>
                  </a:lnTo>
                  <a:lnTo>
                    <a:pt x="724801" y="544918"/>
                  </a:lnTo>
                  <a:lnTo>
                    <a:pt x="737273" y="526440"/>
                  </a:lnTo>
                  <a:lnTo>
                    <a:pt x="741845" y="503847"/>
                  </a:lnTo>
                  <a:lnTo>
                    <a:pt x="741845" y="99250"/>
                  </a:lnTo>
                  <a:lnTo>
                    <a:pt x="742835" y="94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04578" y="488945"/>
              <a:ext cx="4642485" cy="1022985"/>
            </a:xfrm>
            <a:custGeom>
              <a:avLst/>
              <a:gdLst/>
              <a:ahLst/>
              <a:cxnLst/>
              <a:rect l="l" t="t" r="r" b="b"/>
              <a:pathLst>
                <a:path w="4642485" h="1022985">
                  <a:moveTo>
                    <a:pt x="4642168" y="1022810"/>
                  </a:moveTo>
                  <a:lnTo>
                    <a:pt x="0" y="1022810"/>
                  </a:lnTo>
                  <a:lnTo>
                    <a:pt x="0" y="0"/>
                  </a:lnTo>
                  <a:lnTo>
                    <a:pt x="4642168" y="0"/>
                  </a:lnTo>
                  <a:lnTo>
                    <a:pt x="4642168" y="102281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92657" y="477036"/>
              <a:ext cx="4665345" cy="1047115"/>
            </a:xfrm>
            <a:custGeom>
              <a:avLst/>
              <a:gdLst/>
              <a:ahLst/>
              <a:cxnLst/>
              <a:rect l="l" t="t" r="r" b="b"/>
              <a:pathLst>
                <a:path w="4665345" h="1047115">
                  <a:moveTo>
                    <a:pt x="4665167" y="0"/>
                  </a:moveTo>
                  <a:lnTo>
                    <a:pt x="4642167" y="0"/>
                  </a:lnTo>
                  <a:lnTo>
                    <a:pt x="4642167" y="23825"/>
                  </a:lnTo>
                  <a:lnTo>
                    <a:pt x="4642167" y="1022807"/>
                  </a:lnTo>
                  <a:lnTo>
                    <a:pt x="23825" y="1022807"/>
                  </a:lnTo>
                  <a:lnTo>
                    <a:pt x="23825" y="23825"/>
                  </a:lnTo>
                  <a:lnTo>
                    <a:pt x="4642167" y="23825"/>
                  </a:lnTo>
                  <a:lnTo>
                    <a:pt x="4642167" y="0"/>
                  </a:lnTo>
                  <a:lnTo>
                    <a:pt x="23825" y="0"/>
                  </a:lnTo>
                  <a:lnTo>
                    <a:pt x="0" y="0"/>
                  </a:lnTo>
                  <a:lnTo>
                    <a:pt x="0" y="1046645"/>
                  </a:lnTo>
                  <a:lnTo>
                    <a:pt x="23825" y="1046645"/>
                  </a:lnTo>
                  <a:lnTo>
                    <a:pt x="4642167" y="1046645"/>
                  </a:lnTo>
                  <a:lnTo>
                    <a:pt x="4665167" y="1046645"/>
                  </a:lnTo>
                  <a:lnTo>
                    <a:pt x="4665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6312" y="2945236"/>
            <a:ext cx="5880100" cy="2792095"/>
          </a:xfrm>
          <a:prstGeom prst="rect"/>
        </p:spPr>
        <p:txBody>
          <a:bodyPr wrap="square" lIns="0" tIns="5562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80"/>
              </a:spcBef>
            </a:pPr>
            <a:r>
              <a:rPr dirty="0" spc="125">
                <a:solidFill>
                  <a:srgbClr val="000000"/>
                </a:solidFill>
              </a:rPr>
              <a:t>01</a:t>
            </a:r>
          </a:p>
          <a:p>
            <a:pPr algn="ctr">
              <a:lnSpc>
                <a:spcPct val="100000"/>
              </a:lnSpc>
              <a:spcBef>
                <a:spcPts val="1900"/>
              </a:spcBef>
            </a:pPr>
            <a:r>
              <a:rPr dirty="0" sz="4000" spc="140">
                <a:solidFill>
                  <a:srgbClr val="000000"/>
                </a:solidFill>
                <a:latin typeface="Lucida Console"/>
                <a:cs typeface="Lucida Console"/>
              </a:rPr>
              <a:t>Understanding</a:t>
            </a:r>
            <a:r>
              <a:rPr dirty="0" sz="4000" spc="245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  <a:r>
              <a:rPr dirty="0" sz="4000" spc="120">
                <a:solidFill>
                  <a:srgbClr val="000000"/>
                </a:solidFill>
                <a:latin typeface="Lucida Console"/>
                <a:cs typeface="Lucida Console"/>
              </a:rPr>
              <a:t>Data</a:t>
            </a:r>
            <a:endParaRPr sz="4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41218" y="4544145"/>
            <a:ext cx="5544185" cy="0"/>
          </a:xfrm>
          <a:custGeom>
            <a:avLst/>
            <a:gdLst/>
            <a:ahLst/>
            <a:cxnLst/>
            <a:rect l="l" t="t" r="r" b="b"/>
            <a:pathLst>
              <a:path w="5544184" h="0">
                <a:moveTo>
                  <a:pt x="554364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21922" y="3393030"/>
            <a:ext cx="5582285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21920">
              <a:lnSpc>
                <a:spcPct val="107500"/>
              </a:lnSpc>
              <a:spcBef>
                <a:spcPts val="100"/>
              </a:spcBef>
            </a:pPr>
            <a:r>
              <a:rPr dirty="0" sz="2500" spc="229" b="1">
                <a:latin typeface="Trebuchet MS"/>
                <a:cs typeface="Trebuchet MS"/>
              </a:rPr>
              <a:t>Before </a:t>
            </a:r>
            <a:r>
              <a:rPr dirty="0" sz="2500" spc="-175" b="1">
                <a:latin typeface="Trebuchet MS"/>
                <a:cs typeface="Trebuchet MS"/>
              </a:rPr>
              <a:t>we</a:t>
            </a:r>
            <a:r>
              <a:rPr dirty="0" sz="2500" spc="-170" b="1">
                <a:latin typeface="Trebuchet MS"/>
                <a:cs typeface="Trebuchet MS"/>
              </a:rPr>
              <a:t> </a:t>
            </a:r>
            <a:r>
              <a:rPr dirty="0" sz="2500" spc="265" b="1">
                <a:latin typeface="Trebuchet MS"/>
                <a:cs typeface="Trebuchet MS"/>
              </a:rPr>
              <a:t>create </a:t>
            </a:r>
            <a:r>
              <a:rPr dirty="0" sz="2500" spc="-95" b="1">
                <a:latin typeface="Trebuchet MS"/>
                <a:cs typeface="Trebuchet MS"/>
              </a:rPr>
              <a:t>ML</a:t>
            </a:r>
            <a:r>
              <a:rPr dirty="0" sz="2500" spc="-90" b="1">
                <a:latin typeface="Trebuchet MS"/>
                <a:cs typeface="Trebuchet MS"/>
              </a:rPr>
              <a:t> </a:t>
            </a:r>
            <a:r>
              <a:rPr dirty="0" sz="2500" spc="85" b="1">
                <a:latin typeface="Trebuchet MS"/>
                <a:cs typeface="Trebuchet MS"/>
              </a:rPr>
              <a:t>model </a:t>
            </a:r>
            <a:r>
              <a:rPr dirty="0" sz="2500" spc="-175" b="1">
                <a:latin typeface="Trebuchet MS"/>
                <a:cs typeface="Trebuchet MS"/>
              </a:rPr>
              <a:t>we </a:t>
            </a:r>
            <a:r>
              <a:rPr dirty="0" sz="2500" spc="-170" b="1">
                <a:latin typeface="Trebuchet MS"/>
                <a:cs typeface="Trebuchet MS"/>
              </a:rPr>
              <a:t> </a:t>
            </a:r>
            <a:r>
              <a:rPr dirty="0" sz="2500" spc="75" b="1">
                <a:latin typeface="Trebuchet MS"/>
                <a:cs typeface="Trebuchet MS"/>
              </a:rPr>
              <a:t>need</a:t>
            </a:r>
            <a:r>
              <a:rPr dirty="0" sz="2500" spc="760" b="1">
                <a:latin typeface="Trebuchet MS"/>
                <a:cs typeface="Trebuchet MS"/>
              </a:rPr>
              <a:t> </a:t>
            </a:r>
            <a:r>
              <a:rPr dirty="0" sz="2500" spc="320" b="1">
                <a:latin typeface="Trebuchet MS"/>
                <a:cs typeface="Trebuchet MS"/>
              </a:rPr>
              <a:t>to</a:t>
            </a:r>
            <a:r>
              <a:rPr dirty="0" sz="2500" spc="765" b="1">
                <a:latin typeface="Trebuchet MS"/>
                <a:cs typeface="Trebuchet MS"/>
              </a:rPr>
              <a:t> </a:t>
            </a:r>
            <a:r>
              <a:rPr dirty="0" sz="2500" spc="200" b="1">
                <a:latin typeface="Trebuchet MS"/>
                <a:cs typeface="Trebuchet MS"/>
              </a:rPr>
              <a:t>understand</a:t>
            </a:r>
            <a:r>
              <a:rPr dirty="0" sz="2500" spc="765" b="1">
                <a:latin typeface="Trebuchet MS"/>
                <a:cs typeface="Trebuchet MS"/>
              </a:rPr>
              <a:t> </a:t>
            </a:r>
            <a:r>
              <a:rPr dirty="0" sz="2500" spc="204" b="1">
                <a:latin typeface="Trebuchet MS"/>
                <a:cs typeface="Trebuchet MS"/>
              </a:rPr>
              <a:t>our</a:t>
            </a:r>
            <a:r>
              <a:rPr dirty="0" sz="2500" spc="765" b="1">
                <a:latin typeface="Trebuchet MS"/>
                <a:cs typeface="Trebuchet MS"/>
              </a:rPr>
              <a:t> </a:t>
            </a:r>
            <a:r>
              <a:rPr dirty="0" sz="2500" spc="245" b="1">
                <a:latin typeface="Trebuchet MS"/>
                <a:cs typeface="Trebuchet MS"/>
              </a:rPr>
              <a:t>data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Trebuchet MS"/>
              <a:cs typeface="Trebuchet MS"/>
            </a:endParaRPr>
          </a:p>
          <a:p>
            <a:pPr algn="just" marL="12700" marR="5080">
              <a:lnSpc>
                <a:spcPct val="130700"/>
              </a:lnSpc>
            </a:pPr>
            <a:r>
              <a:rPr dirty="0" sz="2200" spc="-30">
                <a:latin typeface="Verdana"/>
                <a:cs typeface="Verdana"/>
              </a:rPr>
              <a:t>This</a:t>
            </a:r>
            <a:r>
              <a:rPr dirty="0" sz="2200" spc="-65">
                <a:latin typeface="Verdana"/>
                <a:cs typeface="Verdana"/>
              </a:rPr>
              <a:t> </a:t>
            </a:r>
            <a:r>
              <a:rPr dirty="0" sz="2200" spc="-20">
                <a:latin typeface="Verdana"/>
                <a:cs typeface="Verdana"/>
              </a:rPr>
              <a:t>dataset</a:t>
            </a:r>
            <a:r>
              <a:rPr dirty="0" sz="2200" spc="-65">
                <a:latin typeface="Verdana"/>
                <a:cs typeface="Verdana"/>
              </a:rPr>
              <a:t> </a:t>
            </a:r>
            <a:r>
              <a:rPr dirty="0" sz="2200" spc="-40">
                <a:latin typeface="Verdana"/>
                <a:cs typeface="Verdana"/>
              </a:rPr>
              <a:t>has</a:t>
            </a:r>
            <a:r>
              <a:rPr dirty="0" sz="2200" spc="-65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74</a:t>
            </a:r>
            <a:r>
              <a:rPr dirty="0" sz="2200" spc="-60">
                <a:latin typeface="Verdana"/>
                <a:cs typeface="Verdana"/>
              </a:rPr>
              <a:t> </a:t>
            </a:r>
            <a:r>
              <a:rPr dirty="0" sz="2200" spc="-30">
                <a:latin typeface="Verdana"/>
                <a:cs typeface="Verdana"/>
              </a:rPr>
              <a:t>column</a:t>
            </a:r>
            <a:r>
              <a:rPr dirty="0" sz="2200" spc="-65">
                <a:latin typeface="Verdana"/>
                <a:cs typeface="Verdana"/>
              </a:rPr>
              <a:t> </a:t>
            </a:r>
            <a:r>
              <a:rPr dirty="0" sz="2200" spc="-55">
                <a:latin typeface="Verdana"/>
                <a:cs typeface="Verdana"/>
              </a:rPr>
              <a:t>and</a:t>
            </a:r>
            <a:r>
              <a:rPr dirty="0" sz="2200" spc="-65">
                <a:latin typeface="Verdana"/>
                <a:cs typeface="Verdana"/>
              </a:rPr>
              <a:t> </a:t>
            </a:r>
            <a:r>
              <a:rPr dirty="0" sz="2200" spc="30">
                <a:latin typeface="Verdana"/>
                <a:cs typeface="Verdana"/>
              </a:rPr>
              <a:t>466285 </a:t>
            </a:r>
            <a:r>
              <a:rPr dirty="0" sz="2200" spc="-760">
                <a:latin typeface="Verdana"/>
                <a:cs typeface="Verdana"/>
              </a:rPr>
              <a:t> </a:t>
            </a:r>
            <a:r>
              <a:rPr dirty="0" sz="2200" spc="15">
                <a:latin typeface="Verdana"/>
                <a:cs typeface="Verdana"/>
              </a:rPr>
              <a:t>d</a:t>
            </a:r>
            <a:r>
              <a:rPr dirty="0" sz="2200" spc="-60">
                <a:latin typeface="Verdana"/>
                <a:cs typeface="Verdana"/>
              </a:rPr>
              <a:t>a</a:t>
            </a:r>
            <a:r>
              <a:rPr dirty="0" sz="2200" spc="-80">
                <a:latin typeface="Verdana"/>
                <a:cs typeface="Verdana"/>
              </a:rPr>
              <a:t>t</a:t>
            </a:r>
            <a:r>
              <a:rPr dirty="0" sz="2200" spc="-60">
                <a:latin typeface="Verdana"/>
                <a:cs typeface="Verdana"/>
              </a:rPr>
              <a:t>a</a:t>
            </a:r>
            <a:r>
              <a:rPr dirty="0" sz="2200" spc="-280">
                <a:latin typeface="Verdana"/>
                <a:cs typeface="Verdana"/>
              </a:rPr>
              <a:t>.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B</a:t>
            </a:r>
            <a:r>
              <a:rPr dirty="0" sz="2200" spc="-95">
                <a:latin typeface="Verdana"/>
                <a:cs typeface="Verdana"/>
              </a:rPr>
              <a:t>y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-130">
                <a:latin typeface="Verdana"/>
                <a:cs typeface="Verdana"/>
              </a:rPr>
              <a:t>u</a:t>
            </a:r>
            <a:r>
              <a:rPr dirty="0" sz="2200" spc="70">
                <a:latin typeface="Verdana"/>
                <a:cs typeface="Verdana"/>
              </a:rPr>
              <a:t>s</a:t>
            </a:r>
            <a:r>
              <a:rPr dirty="0" sz="2200" spc="-105">
                <a:latin typeface="Verdana"/>
                <a:cs typeface="Verdana"/>
              </a:rPr>
              <a:t>i</a:t>
            </a:r>
            <a:r>
              <a:rPr dirty="0" sz="2200" spc="-130">
                <a:latin typeface="Verdana"/>
                <a:cs typeface="Verdana"/>
              </a:rPr>
              <a:t>n</a:t>
            </a:r>
            <a:r>
              <a:rPr dirty="0" sz="2200" spc="25">
                <a:latin typeface="Verdana"/>
                <a:cs typeface="Verdana"/>
              </a:rPr>
              <a:t>g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-80">
                <a:latin typeface="Verdana"/>
                <a:cs typeface="Verdana"/>
              </a:rPr>
              <a:t>t</a:t>
            </a:r>
            <a:r>
              <a:rPr dirty="0" sz="2200" spc="-130">
                <a:latin typeface="Verdana"/>
                <a:cs typeface="Verdana"/>
              </a:rPr>
              <a:t>h</a:t>
            </a:r>
            <a:r>
              <a:rPr dirty="0" sz="2200" spc="-105">
                <a:latin typeface="Verdana"/>
                <a:cs typeface="Verdana"/>
              </a:rPr>
              <a:t>i</a:t>
            </a:r>
            <a:r>
              <a:rPr dirty="0" sz="2200" spc="75">
                <a:latin typeface="Verdana"/>
                <a:cs typeface="Verdana"/>
              </a:rPr>
              <a:t>s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15">
                <a:latin typeface="Verdana"/>
                <a:cs typeface="Verdana"/>
              </a:rPr>
              <a:t>d</a:t>
            </a:r>
            <a:r>
              <a:rPr dirty="0" sz="2200" spc="-60">
                <a:latin typeface="Verdana"/>
                <a:cs typeface="Verdana"/>
              </a:rPr>
              <a:t>a</a:t>
            </a:r>
            <a:r>
              <a:rPr dirty="0" sz="2200" spc="-80">
                <a:latin typeface="Verdana"/>
                <a:cs typeface="Verdana"/>
              </a:rPr>
              <a:t>t</a:t>
            </a:r>
            <a:r>
              <a:rPr dirty="0" sz="2200" spc="-60">
                <a:latin typeface="Verdana"/>
                <a:cs typeface="Verdana"/>
              </a:rPr>
              <a:t>a</a:t>
            </a:r>
            <a:r>
              <a:rPr dirty="0" sz="2200" spc="70">
                <a:latin typeface="Verdana"/>
                <a:cs typeface="Verdana"/>
              </a:rPr>
              <a:t>s</a:t>
            </a:r>
            <a:r>
              <a:rPr dirty="0" sz="2200" spc="65">
                <a:latin typeface="Verdana"/>
                <a:cs typeface="Verdana"/>
              </a:rPr>
              <a:t>e</a:t>
            </a:r>
            <a:r>
              <a:rPr dirty="0" sz="2200" spc="-80">
                <a:latin typeface="Verdana"/>
                <a:cs typeface="Verdana"/>
              </a:rPr>
              <a:t>t</a:t>
            </a:r>
            <a:r>
              <a:rPr dirty="0" sz="2200" spc="-210">
                <a:latin typeface="Verdana"/>
                <a:cs typeface="Verdana"/>
              </a:rPr>
              <a:t>,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-5">
                <a:latin typeface="Verdana"/>
                <a:cs typeface="Verdana"/>
              </a:rPr>
              <a:t>w</a:t>
            </a:r>
            <a:r>
              <a:rPr dirty="0" sz="2200" spc="70">
                <a:latin typeface="Verdana"/>
                <a:cs typeface="Verdana"/>
              </a:rPr>
              <a:t>e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-60">
                <a:latin typeface="Verdana"/>
                <a:cs typeface="Verdana"/>
              </a:rPr>
              <a:t>a</a:t>
            </a:r>
            <a:r>
              <a:rPr dirty="0" sz="2200" spc="-150">
                <a:latin typeface="Verdana"/>
                <a:cs typeface="Verdana"/>
              </a:rPr>
              <a:t>r</a:t>
            </a:r>
            <a:r>
              <a:rPr dirty="0" sz="2200" spc="70">
                <a:latin typeface="Verdana"/>
                <a:cs typeface="Verdana"/>
              </a:rPr>
              <a:t>e</a:t>
            </a:r>
            <a:r>
              <a:rPr dirty="0" sz="2200" spc="-140">
                <a:latin typeface="Verdana"/>
                <a:cs typeface="Verdana"/>
              </a:rPr>
              <a:t> </a:t>
            </a:r>
            <a:r>
              <a:rPr dirty="0" sz="2200" spc="-60">
                <a:latin typeface="Verdana"/>
                <a:cs typeface="Verdana"/>
              </a:rPr>
              <a:t>a</a:t>
            </a:r>
            <a:r>
              <a:rPr dirty="0" sz="2200" spc="70">
                <a:latin typeface="Verdana"/>
                <a:cs typeface="Verdana"/>
              </a:rPr>
              <a:t>s</a:t>
            </a:r>
            <a:r>
              <a:rPr dirty="0" sz="2200" spc="-90">
                <a:latin typeface="Verdana"/>
                <a:cs typeface="Verdana"/>
              </a:rPr>
              <a:t>k</a:t>
            </a:r>
            <a:r>
              <a:rPr dirty="0" sz="2200" spc="65">
                <a:latin typeface="Verdana"/>
                <a:cs typeface="Verdana"/>
              </a:rPr>
              <a:t>e</a:t>
            </a:r>
            <a:r>
              <a:rPr dirty="0" sz="2200" spc="15">
                <a:latin typeface="Verdana"/>
                <a:cs typeface="Verdana"/>
              </a:rPr>
              <a:t>d  </a:t>
            </a:r>
            <a:r>
              <a:rPr dirty="0" sz="2200" spc="-5">
                <a:latin typeface="Verdana"/>
                <a:cs typeface="Verdana"/>
              </a:rPr>
              <a:t>to </a:t>
            </a:r>
            <a:r>
              <a:rPr dirty="0" sz="2200" spc="-40">
                <a:latin typeface="Verdana"/>
                <a:cs typeface="Verdana"/>
              </a:rPr>
              <a:t>build </a:t>
            </a:r>
            <a:r>
              <a:rPr dirty="0" sz="2200" spc="-55">
                <a:latin typeface="Verdana"/>
                <a:cs typeface="Verdana"/>
              </a:rPr>
              <a:t>a </a:t>
            </a:r>
            <a:r>
              <a:rPr dirty="0" sz="2200" spc="-5">
                <a:latin typeface="Verdana"/>
                <a:cs typeface="Verdana"/>
              </a:rPr>
              <a:t>model </a:t>
            </a:r>
            <a:r>
              <a:rPr dirty="0" sz="2200" spc="-85">
                <a:latin typeface="Verdana"/>
                <a:cs typeface="Verdana"/>
              </a:rPr>
              <a:t>that </a:t>
            </a:r>
            <a:r>
              <a:rPr dirty="0" sz="2200" spc="-5">
                <a:latin typeface="Verdana"/>
                <a:cs typeface="Verdana"/>
              </a:rPr>
              <a:t>can </a:t>
            </a:r>
            <a:r>
              <a:rPr dirty="0" sz="2200" spc="-10">
                <a:latin typeface="Verdana"/>
                <a:cs typeface="Verdana"/>
              </a:rPr>
              <a:t>predict </a:t>
            </a:r>
            <a:r>
              <a:rPr dirty="0" sz="2200" spc="-15">
                <a:latin typeface="Verdana"/>
                <a:cs typeface="Verdana"/>
              </a:rPr>
              <a:t>credit </a:t>
            </a:r>
            <a:r>
              <a:rPr dirty="0" sz="2200" spc="-10">
                <a:latin typeface="Verdana"/>
                <a:cs typeface="Verdana"/>
              </a:rPr>
              <a:t> </a:t>
            </a:r>
            <a:r>
              <a:rPr dirty="0" sz="2200" spc="-65">
                <a:latin typeface="Verdana"/>
                <a:cs typeface="Verdana"/>
              </a:rPr>
              <a:t>risk</a:t>
            </a:r>
            <a:r>
              <a:rPr dirty="0" sz="2200" spc="-60">
                <a:latin typeface="Verdana"/>
                <a:cs typeface="Verdana"/>
              </a:rPr>
              <a:t> </a:t>
            </a:r>
            <a:r>
              <a:rPr dirty="0" sz="2200" spc="-55">
                <a:latin typeface="Verdana"/>
                <a:cs typeface="Verdana"/>
              </a:rPr>
              <a:t>using</a:t>
            </a:r>
            <a:r>
              <a:rPr dirty="0" sz="2200" spc="-50">
                <a:latin typeface="Verdana"/>
                <a:cs typeface="Verdana"/>
              </a:rPr>
              <a:t> </a:t>
            </a:r>
            <a:r>
              <a:rPr dirty="0" sz="2200" spc="-55">
                <a:latin typeface="Verdana"/>
                <a:cs typeface="Verdana"/>
              </a:rPr>
              <a:t>a</a:t>
            </a:r>
            <a:r>
              <a:rPr dirty="0" sz="2200" spc="-50">
                <a:latin typeface="Verdana"/>
                <a:cs typeface="Verdana"/>
              </a:rPr>
              <a:t> </a:t>
            </a:r>
            <a:r>
              <a:rPr dirty="0" sz="2200" spc="-20">
                <a:latin typeface="Verdana"/>
                <a:cs typeface="Verdana"/>
              </a:rPr>
              <a:t>dataset</a:t>
            </a:r>
            <a:r>
              <a:rPr dirty="0" sz="2200" spc="-15">
                <a:latin typeface="Verdana"/>
                <a:cs typeface="Verdana"/>
              </a:rPr>
              <a:t> </a:t>
            </a:r>
            <a:r>
              <a:rPr dirty="0" sz="2200" spc="-30">
                <a:latin typeface="Verdana"/>
                <a:cs typeface="Verdana"/>
              </a:rPr>
              <a:t>provided</a:t>
            </a:r>
            <a:r>
              <a:rPr dirty="0" sz="2200" spc="-25">
                <a:latin typeface="Verdana"/>
                <a:cs typeface="Verdana"/>
              </a:rPr>
              <a:t> </a:t>
            </a:r>
            <a:r>
              <a:rPr dirty="0" sz="2200" spc="-40">
                <a:latin typeface="Verdana"/>
                <a:cs typeface="Verdana"/>
              </a:rPr>
              <a:t>by</a:t>
            </a:r>
            <a:r>
              <a:rPr dirty="0" sz="2200" spc="-35">
                <a:latin typeface="Verdana"/>
                <a:cs typeface="Verdana"/>
              </a:rPr>
              <a:t> </a:t>
            </a:r>
            <a:r>
              <a:rPr dirty="0" sz="2200" spc="-45">
                <a:latin typeface="Verdana"/>
                <a:cs typeface="Verdana"/>
              </a:rPr>
              <a:t>the </a:t>
            </a:r>
            <a:r>
              <a:rPr dirty="0" sz="2200" spc="-40">
                <a:latin typeface="Verdana"/>
                <a:cs typeface="Verdana"/>
              </a:rPr>
              <a:t> </a:t>
            </a:r>
            <a:r>
              <a:rPr dirty="0" sz="2200" spc="-30">
                <a:latin typeface="Verdana"/>
                <a:cs typeface="Verdana"/>
              </a:rPr>
              <a:t>company</a:t>
            </a:r>
            <a:r>
              <a:rPr dirty="0" sz="2200" spc="-25">
                <a:latin typeface="Verdana"/>
                <a:cs typeface="Verdana"/>
              </a:rPr>
              <a:t> </a:t>
            </a:r>
            <a:r>
              <a:rPr dirty="0" sz="2200" spc="-40">
                <a:latin typeface="Verdana"/>
                <a:cs typeface="Verdana"/>
              </a:rPr>
              <a:t>which</a:t>
            </a:r>
            <a:r>
              <a:rPr dirty="0" sz="2200" spc="-35">
                <a:latin typeface="Verdana"/>
                <a:cs typeface="Verdana"/>
              </a:rPr>
              <a:t> </a:t>
            </a:r>
            <a:r>
              <a:rPr dirty="0" sz="2200" spc="15">
                <a:latin typeface="Verdana"/>
                <a:cs typeface="Verdana"/>
              </a:rPr>
              <a:t>consists</a:t>
            </a:r>
            <a:r>
              <a:rPr dirty="0" sz="2200" spc="20">
                <a:latin typeface="Verdana"/>
                <a:cs typeface="Verdana"/>
              </a:rPr>
              <a:t> </a:t>
            </a:r>
            <a:r>
              <a:rPr dirty="0" sz="2200" spc="30">
                <a:latin typeface="Verdana"/>
                <a:cs typeface="Verdana"/>
              </a:rPr>
              <a:t>of</a:t>
            </a:r>
            <a:r>
              <a:rPr dirty="0" sz="2200" spc="35">
                <a:latin typeface="Verdana"/>
                <a:cs typeface="Verdana"/>
              </a:rPr>
              <a:t> </a:t>
            </a:r>
            <a:r>
              <a:rPr dirty="0" sz="2200" spc="-45">
                <a:latin typeface="Verdana"/>
                <a:cs typeface="Verdana"/>
              </a:rPr>
              <a:t>data</a:t>
            </a:r>
            <a:r>
              <a:rPr dirty="0" sz="2200" spc="-40">
                <a:latin typeface="Verdana"/>
                <a:cs typeface="Verdana"/>
              </a:rPr>
              <a:t> </a:t>
            </a:r>
            <a:r>
              <a:rPr dirty="0" sz="2200" spc="-30">
                <a:latin typeface="Verdana"/>
                <a:cs typeface="Verdana"/>
              </a:rPr>
              <a:t>on </a:t>
            </a:r>
            <a:r>
              <a:rPr dirty="0" sz="2200" spc="-25">
                <a:latin typeface="Verdana"/>
                <a:cs typeface="Verdana"/>
              </a:rPr>
              <a:t> </a:t>
            </a:r>
            <a:r>
              <a:rPr dirty="0" sz="2200" spc="5">
                <a:latin typeface="Verdana"/>
                <a:cs typeface="Verdana"/>
              </a:rPr>
              <a:t>l</a:t>
            </a:r>
            <a:r>
              <a:rPr dirty="0" sz="2200" spc="65">
                <a:latin typeface="Verdana"/>
                <a:cs typeface="Verdana"/>
              </a:rPr>
              <a:t>o</a:t>
            </a:r>
            <a:r>
              <a:rPr dirty="0" sz="2200" spc="-60">
                <a:latin typeface="Verdana"/>
                <a:cs typeface="Verdana"/>
              </a:rPr>
              <a:t>a</a:t>
            </a:r>
            <a:r>
              <a:rPr dirty="0" sz="2200" spc="-130">
                <a:latin typeface="Verdana"/>
                <a:cs typeface="Verdana"/>
              </a:rPr>
              <a:t>n</a:t>
            </a:r>
            <a:r>
              <a:rPr dirty="0" sz="2200" spc="75">
                <a:latin typeface="Verdana"/>
                <a:cs typeface="Verdana"/>
              </a:rPr>
              <a:t>s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-150">
                <a:latin typeface="Verdana"/>
                <a:cs typeface="Verdana"/>
              </a:rPr>
              <a:t>r</a:t>
            </a:r>
            <a:r>
              <a:rPr dirty="0" sz="2200" spc="65">
                <a:latin typeface="Verdana"/>
                <a:cs typeface="Verdana"/>
              </a:rPr>
              <a:t>e</a:t>
            </a:r>
            <a:r>
              <a:rPr dirty="0" sz="2200" spc="170">
                <a:latin typeface="Verdana"/>
                <a:cs typeface="Verdana"/>
              </a:rPr>
              <a:t>c</a:t>
            </a:r>
            <a:r>
              <a:rPr dirty="0" sz="2200" spc="65">
                <a:latin typeface="Verdana"/>
                <a:cs typeface="Verdana"/>
              </a:rPr>
              <a:t>e</a:t>
            </a:r>
            <a:r>
              <a:rPr dirty="0" sz="2200" spc="-105">
                <a:latin typeface="Verdana"/>
                <a:cs typeface="Verdana"/>
              </a:rPr>
              <a:t>i</a:t>
            </a:r>
            <a:r>
              <a:rPr dirty="0" sz="2200" spc="-170">
                <a:latin typeface="Verdana"/>
                <a:cs typeface="Verdana"/>
              </a:rPr>
              <a:t>v</a:t>
            </a:r>
            <a:r>
              <a:rPr dirty="0" sz="2200" spc="65">
                <a:latin typeface="Verdana"/>
                <a:cs typeface="Verdana"/>
              </a:rPr>
              <a:t>e</a:t>
            </a:r>
            <a:r>
              <a:rPr dirty="0" sz="2200" spc="20">
                <a:latin typeface="Verdana"/>
                <a:cs typeface="Verdana"/>
              </a:rPr>
              <a:t>d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-60">
                <a:latin typeface="Verdana"/>
                <a:cs typeface="Verdana"/>
              </a:rPr>
              <a:t>a</a:t>
            </a:r>
            <a:r>
              <a:rPr dirty="0" sz="2200" spc="-130">
                <a:latin typeface="Verdana"/>
                <a:cs typeface="Verdana"/>
              </a:rPr>
              <a:t>n</a:t>
            </a:r>
            <a:r>
              <a:rPr dirty="0" sz="2200" spc="20">
                <a:latin typeface="Verdana"/>
                <a:cs typeface="Verdana"/>
              </a:rPr>
              <a:t>d</a:t>
            </a:r>
            <a:r>
              <a:rPr dirty="0" sz="2200" spc="-160">
                <a:latin typeface="Verdana"/>
                <a:cs typeface="Verdana"/>
              </a:rPr>
              <a:t> </a:t>
            </a:r>
            <a:r>
              <a:rPr dirty="0" sz="2200" spc="-150">
                <a:latin typeface="Verdana"/>
                <a:cs typeface="Verdana"/>
              </a:rPr>
              <a:t>r</a:t>
            </a:r>
            <a:r>
              <a:rPr dirty="0" sz="2200" spc="65">
                <a:latin typeface="Verdana"/>
                <a:cs typeface="Verdana"/>
              </a:rPr>
              <a:t>e</a:t>
            </a:r>
            <a:r>
              <a:rPr dirty="0" sz="2200" spc="-260">
                <a:latin typeface="Verdana"/>
                <a:cs typeface="Verdana"/>
              </a:rPr>
              <a:t>j</a:t>
            </a:r>
            <a:r>
              <a:rPr dirty="0" sz="2200" spc="65">
                <a:latin typeface="Verdana"/>
                <a:cs typeface="Verdana"/>
              </a:rPr>
              <a:t>e</a:t>
            </a:r>
            <a:r>
              <a:rPr dirty="0" sz="2200" spc="170">
                <a:latin typeface="Verdana"/>
                <a:cs typeface="Verdana"/>
              </a:rPr>
              <a:t>c</a:t>
            </a:r>
            <a:r>
              <a:rPr dirty="0" sz="2200" spc="-80">
                <a:latin typeface="Verdana"/>
                <a:cs typeface="Verdana"/>
              </a:rPr>
              <a:t>t</a:t>
            </a:r>
            <a:r>
              <a:rPr dirty="0" sz="2200" spc="65">
                <a:latin typeface="Verdana"/>
                <a:cs typeface="Verdana"/>
              </a:rPr>
              <a:t>e</a:t>
            </a:r>
            <a:r>
              <a:rPr dirty="0" sz="2200" spc="15">
                <a:latin typeface="Verdana"/>
                <a:cs typeface="Verdana"/>
              </a:rPr>
              <a:t>d</a:t>
            </a:r>
            <a:r>
              <a:rPr dirty="0" sz="2200" spc="-28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448" y="3453360"/>
            <a:ext cx="11372849" cy="6305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687" y="743861"/>
            <a:ext cx="1094930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25">
                <a:solidFill>
                  <a:srgbClr val="000000"/>
                </a:solidFill>
              </a:rPr>
              <a:t>U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d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94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d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3345" y="2945242"/>
            <a:ext cx="6206490" cy="2792095"/>
          </a:xfrm>
          <a:prstGeom prst="rect"/>
        </p:spPr>
        <p:txBody>
          <a:bodyPr wrap="square" lIns="0" tIns="5562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80"/>
              </a:spcBef>
            </a:pPr>
            <a:r>
              <a:rPr dirty="0" spc="1070">
                <a:solidFill>
                  <a:srgbClr val="000000"/>
                </a:solidFill>
              </a:rPr>
              <a:t>02</a:t>
            </a:r>
          </a:p>
          <a:p>
            <a:pPr algn="ctr">
              <a:lnSpc>
                <a:spcPct val="100000"/>
              </a:lnSpc>
              <a:spcBef>
                <a:spcPts val="1900"/>
              </a:spcBef>
            </a:pPr>
            <a:r>
              <a:rPr dirty="0" sz="4000" spc="120">
                <a:solidFill>
                  <a:srgbClr val="000000"/>
                </a:solidFill>
                <a:latin typeface="Lucida Console"/>
                <a:cs typeface="Lucida Console"/>
              </a:rPr>
              <a:t>Data</a:t>
            </a:r>
            <a:r>
              <a:rPr dirty="0" sz="4000" spc="254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  <a:r>
              <a:rPr dirty="0" sz="4000" spc="140">
                <a:solidFill>
                  <a:srgbClr val="000000"/>
                </a:solidFill>
                <a:latin typeface="Lucida Console"/>
                <a:cs typeface="Lucida Console"/>
              </a:rPr>
              <a:t>Pre-Processing</a:t>
            </a:r>
            <a:endParaRPr sz="4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178" y="4271908"/>
            <a:ext cx="16211550" cy="39370"/>
          </a:xfrm>
          <a:custGeom>
            <a:avLst/>
            <a:gdLst/>
            <a:ahLst/>
            <a:cxnLst/>
            <a:rect l="l" t="t" r="r" b="b"/>
            <a:pathLst>
              <a:path w="16211550" h="39370">
                <a:moveTo>
                  <a:pt x="16211549" y="0"/>
                </a:moveTo>
                <a:lnTo>
                  <a:pt x="0" y="390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6000" y="3522124"/>
            <a:ext cx="16255365" cy="4551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7660" algn="l"/>
                <a:tab pos="5297170" algn="l"/>
                <a:tab pos="6353810" algn="l"/>
                <a:tab pos="7939405" algn="l"/>
                <a:tab pos="8731885" algn="l"/>
                <a:tab pos="10053320" algn="l"/>
                <a:tab pos="10845800" algn="l"/>
                <a:tab pos="12959715" algn="l"/>
                <a:tab pos="14016355" algn="l"/>
              </a:tabLst>
            </a:pPr>
            <a:r>
              <a:rPr dirty="0" sz="3400" spc="440" b="1">
                <a:latin typeface="Trebuchet MS"/>
                <a:cs typeface="Trebuchet MS"/>
              </a:rPr>
              <a:t>After	</a:t>
            </a:r>
            <a:r>
              <a:rPr dirty="0" sz="3400" spc="325" b="1">
                <a:latin typeface="Trebuchet MS"/>
                <a:cs typeface="Trebuchet MS"/>
              </a:rPr>
              <a:t>understanding	</a:t>
            </a:r>
            <a:r>
              <a:rPr dirty="0" sz="3400" spc="280" b="1">
                <a:latin typeface="Trebuchet MS"/>
                <a:cs typeface="Trebuchet MS"/>
              </a:rPr>
              <a:t>our	</a:t>
            </a:r>
            <a:r>
              <a:rPr dirty="0" sz="3400" spc="434" b="1">
                <a:latin typeface="Trebuchet MS"/>
                <a:cs typeface="Trebuchet MS"/>
              </a:rPr>
              <a:t>data,	</a:t>
            </a:r>
            <a:r>
              <a:rPr dirty="0" sz="3400" spc="-235" b="1">
                <a:latin typeface="Trebuchet MS"/>
                <a:cs typeface="Trebuchet MS"/>
              </a:rPr>
              <a:t>we	</a:t>
            </a:r>
            <a:r>
              <a:rPr dirty="0" sz="3400" spc="100" b="1">
                <a:latin typeface="Trebuchet MS"/>
                <a:cs typeface="Trebuchet MS"/>
              </a:rPr>
              <a:t>need	</a:t>
            </a:r>
            <a:r>
              <a:rPr dirty="0" sz="3400" spc="440" b="1">
                <a:latin typeface="Trebuchet MS"/>
                <a:cs typeface="Trebuchet MS"/>
              </a:rPr>
              <a:t>to	</a:t>
            </a:r>
            <a:r>
              <a:rPr dirty="0" sz="3400" spc="275" b="1">
                <a:latin typeface="Trebuchet MS"/>
                <a:cs typeface="Trebuchet MS"/>
              </a:rPr>
              <a:t>prepare	</a:t>
            </a:r>
            <a:r>
              <a:rPr dirty="0" sz="3400" spc="280" b="1">
                <a:latin typeface="Trebuchet MS"/>
                <a:cs typeface="Trebuchet MS"/>
              </a:rPr>
              <a:t>our	</a:t>
            </a:r>
            <a:r>
              <a:rPr dirty="0" sz="3400" spc="340" b="1">
                <a:latin typeface="Trebuchet MS"/>
                <a:cs typeface="Trebuchet MS"/>
              </a:rPr>
              <a:t>data</a:t>
            </a:r>
            <a:endParaRPr sz="3400">
              <a:latin typeface="Trebuchet MS"/>
              <a:cs typeface="Trebuchet MS"/>
            </a:endParaRPr>
          </a:p>
          <a:p>
            <a:pPr marL="12700" marR="5080">
              <a:lnSpc>
                <a:spcPct val="129000"/>
              </a:lnSpc>
              <a:spcBef>
                <a:spcPts val="2755"/>
              </a:spcBef>
            </a:pPr>
            <a:r>
              <a:rPr dirty="0" sz="3100" spc="180">
                <a:latin typeface="Verdana"/>
                <a:cs typeface="Verdana"/>
              </a:rPr>
              <a:t>We</a:t>
            </a:r>
            <a:r>
              <a:rPr dirty="0" sz="3100" spc="-75">
                <a:latin typeface="Verdana"/>
                <a:cs typeface="Verdana"/>
              </a:rPr>
              <a:t> </a:t>
            </a:r>
            <a:r>
              <a:rPr dirty="0" sz="3100" spc="-35">
                <a:latin typeface="Verdana"/>
                <a:cs typeface="Verdana"/>
              </a:rPr>
              <a:t>will</a:t>
            </a:r>
            <a:r>
              <a:rPr dirty="0" sz="3100" spc="-75">
                <a:latin typeface="Verdana"/>
                <a:cs typeface="Verdana"/>
              </a:rPr>
              <a:t> </a:t>
            </a:r>
            <a:r>
              <a:rPr dirty="0" sz="3100" spc="-35">
                <a:latin typeface="Verdana"/>
                <a:cs typeface="Verdana"/>
              </a:rPr>
              <a:t>prepare</a:t>
            </a:r>
            <a:r>
              <a:rPr dirty="0" sz="3100" spc="-75">
                <a:latin typeface="Verdana"/>
                <a:cs typeface="Verdana"/>
              </a:rPr>
              <a:t> </a:t>
            </a:r>
            <a:r>
              <a:rPr dirty="0" sz="3100" spc="-95">
                <a:latin typeface="Verdana"/>
                <a:cs typeface="Verdana"/>
              </a:rPr>
              <a:t>our</a:t>
            </a:r>
            <a:r>
              <a:rPr dirty="0" sz="3100" spc="-70">
                <a:latin typeface="Verdana"/>
                <a:cs typeface="Verdana"/>
              </a:rPr>
              <a:t> </a:t>
            </a:r>
            <a:r>
              <a:rPr dirty="0" sz="3100" spc="-60">
                <a:latin typeface="Verdana"/>
                <a:cs typeface="Verdana"/>
              </a:rPr>
              <a:t>data</a:t>
            </a:r>
            <a:r>
              <a:rPr dirty="0" sz="3100" spc="-75">
                <a:latin typeface="Verdana"/>
                <a:cs typeface="Verdana"/>
              </a:rPr>
              <a:t> </a:t>
            </a:r>
            <a:r>
              <a:rPr dirty="0" sz="3100" spc="-55">
                <a:latin typeface="Verdana"/>
                <a:cs typeface="Verdana"/>
              </a:rPr>
              <a:t>by</a:t>
            </a:r>
            <a:r>
              <a:rPr dirty="0" sz="3100" spc="-75">
                <a:latin typeface="Verdana"/>
                <a:cs typeface="Verdana"/>
              </a:rPr>
              <a:t> </a:t>
            </a:r>
            <a:r>
              <a:rPr dirty="0" sz="3100" spc="-35">
                <a:latin typeface="Verdana"/>
                <a:cs typeface="Verdana"/>
              </a:rPr>
              <a:t>doing</a:t>
            </a:r>
            <a:r>
              <a:rPr dirty="0" sz="3100" spc="-70">
                <a:latin typeface="Verdana"/>
                <a:cs typeface="Verdana"/>
              </a:rPr>
              <a:t> </a:t>
            </a:r>
            <a:r>
              <a:rPr dirty="0" sz="3100" spc="-60">
                <a:latin typeface="Verdana"/>
                <a:cs typeface="Verdana"/>
              </a:rPr>
              <a:t>data</a:t>
            </a:r>
            <a:r>
              <a:rPr dirty="0" sz="3100" spc="-75">
                <a:latin typeface="Verdana"/>
                <a:cs typeface="Verdana"/>
              </a:rPr>
              <a:t> </a:t>
            </a:r>
            <a:r>
              <a:rPr dirty="0" sz="3100" spc="-45">
                <a:latin typeface="Verdana"/>
                <a:cs typeface="Verdana"/>
              </a:rPr>
              <a:t>pre-processing.</a:t>
            </a:r>
            <a:r>
              <a:rPr dirty="0" sz="3100" spc="-75">
                <a:latin typeface="Verdana"/>
                <a:cs typeface="Verdana"/>
              </a:rPr>
              <a:t> </a:t>
            </a:r>
            <a:r>
              <a:rPr dirty="0" sz="3100" spc="-355">
                <a:latin typeface="Verdana"/>
                <a:cs typeface="Verdana"/>
              </a:rPr>
              <a:t>In</a:t>
            </a:r>
            <a:r>
              <a:rPr dirty="0" sz="3100" spc="-75">
                <a:latin typeface="Verdana"/>
                <a:cs typeface="Verdana"/>
              </a:rPr>
              <a:t> </a:t>
            </a:r>
            <a:r>
              <a:rPr dirty="0" sz="3100" spc="-85">
                <a:latin typeface="Verdana"/>
                <a:cs typeface="Verdana"/>
              </a:rPr>
              <a:t>this</a:t>
            </a:r>
            <a:r>
              <a:rPr dirty="0" sz="3100" spc="-70">
                <a:latin typeface="Verdana"/>
                <a:cs typeface="Verdana"/>
              </a:rPr>
              <a:t> </a:t>
            </a:r>
            <a:r>
              <a:rPr dirty="0" sz="3100" spc="-130">
                <a:latin typeface="Verdana"/>
                <a:cs typeface="Verdana"/>
              </a:rPr>
              <a:t>part,</a:t>
            </a:r>
            <a:r>
              <a:rPr dirty="0" sz="3100" spc="-75">
                <a:latin typeface="Verdana"/>
                <a:cs typeface="Verdana"/>
              </a:rPr>
              <a:t> </a:t>
            </a:r>
            <a:r>
              <a:rPr dirty="0" sz="3100" spc="50">
                <a:latin typeface="Verdana"/>
                <a:cs typeface="Verdana"/>
              </a:rPr>
              <a:t>we</a:t>
            </a:r>
            <a:r>
              <a:rPr dirty="0" sz="3100" spc="-75">
                <a:latin typeface="Verdana"/>
                <a:cs typeface="Verdana"/>
              </a:rPr>
              <a:t> </a:t>
            </a:r>
            <a:r>
              <a:rPr dirty="0" sz="3100" spc="-35">
                <a:latin typeface="Verdana"/>
                <a:cs typeface="Verdana"/>
              </a:rPr>
              <a:t>will</a:t>
            </a:r>
            <a:r>
              <a:rPr dirty="0" sz="3100" spc="-70">
                <a:latin typeface="Verdana"/>
                <a:cs typeface="Verdana"/>
              </a:rPr>
              <a:t> </a:t>
            </a:r>
            <a:r>
              <a:rPr dirty="0" sz="3100" spc="60">
                <a:latin typeface="Verdana"/>
                <a:cs typeface="Verdana"/>
              </a:rPr>
              <a:t>do</a:t>
            </a:r>
            <a:r>
              <a:rPr dirty="0" sz="3100" spc="-75">
                <a:latin typeface="Verdana"/>
                <a:cs typeface="Verdana"/>
              </a:rPr>
              <a:t> </a:t>
            </a:r>
            <a:r>
              <a:rPr dirty="0" sz="3100" spc="15">
                <a:latin typeface="Verdana"/>
                <a:cs typeface="Verdana"/>
              </a:rPr>
              <a:t>some </a:t>
            </a:r>
            <a:r>
              <a:rPr dirty="0" sz="3100" spc="-1075">
                <a:latin typeface="Verdana"/>
                <a:cs typeface="Verdana"/>
              </a:rPr>
              <a:t> </a:t>
            </a:r>
            <a:r>
              <a:rPr dirty="0" sz="3100" spc="-65">
                <a:latin typeface="Verdana"/>
                <a:cs typeface="Verdana"/>
              </a:rPr>
              <a:t>tasks,</a:t>
            </a:r>
            <a:r>
              <a:rPr dirty="0" sz="3100" spc="-229">
                <a:latin typeface="Verdana"/>
                <a:cs typeface="Verdana"/>
              </a:rPr>
              <a:t> </a:t>
            </a:r>
            <a:r>
              <a:rPr dirty="0" sz="3100" spc="-120">
                <a:latin typeface="Verdana"/>
                <a:cs typeface="Verdana"/>
              </a:rPr>
              <a:t>that</a:t>
            </a:r>
            <a:r>
              <a:rPr dirty="0" sz="3100" spc="-225">
                <a:latin typeface="Verdana"/>
                <a:cs typeface="Verdana"/>
              </a:rPr>
              <a:t> </a:t>
            </a:r>
            <a:r>
              <a:rPr dirty="0" sz="3100" spc="-275">
                <a:latin typeface="Verdana"/>
                <a:cs typeface="Verdana"/>
              </a:rPr>
              <a:t>is:</a:t>
            </a:r>
            <a:endParaRPr sz="3100">
              <a:latin typeface="Verdana"/>
              <a:cs typeface="Verdana"/>
            </a:endParaRPr>
          </a:p>
          <a:p>
            <a:pPr marL="681990" indent="-30353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682625" algn="l"/>
              </a:tabLst>
            </a:pPr>
            <a:r>
              <a:rPr dirty="0" sz="3100" spc="-125">
                <a:latin typeface="Verdana"/>
                <a:cs typeface="Verdana"/>
              </a:rPr>
              <a:t>D</a:t>
            </a:r>
            <a:r>
              <a:rPr dirty="0" sz="3100" spc="-200">
                <a:latin typeface="Verdana"/>
                <a:cs typeface="Verdana"/>
              </a:rPr>
              <a:t>r</a:t>
            </a:r>
            <a:r>
              <a:rPr dirty="0" sz="3100" spc="90">
                <a:latin typeface="Verdana"/>
                <a:cs typeface="Verdana"/>
              </a:rPr>
              <a:t>o</a:t>
            </a:r>
            <a:r>
              <a:rPr dirty="0" sz="3100" spc="25">
                <a:latin typeface="Verdana"/>
                <a:cs typeface="Verdana"/>
              </a:rPr>
              <a:t>pp</a:t>
            </a:r>
            <a:r>
              <a:rPr dirty="0" sz="3100" spc="-150">
                <a:latin typeface="Verdana"/>
                <a:cs typeface="Verdana"/>
              </a:rPr>
              <a:t>i</a:t>
            </a:r>
            <a:r>
              <a:rPr dirty="0" sz="3100" spc="-185">
                <a:latin typeface="Verdana"/>
                <a:cs typeface="Verdana"/>
              </a:rPr>
              <a:t>n</a:t>
            </a:r>
            <a:r>
              <a:rPr dirty="0" sz="3100" spc="35">
                <a:latin typeface="Verdana"/>
                <a:cs typeface="Verdana"/>
              </a:rPr>
              <a:t>g</a:t>
            </a:r>
            <a:r>
              <a:rPr dirty="0" sz="3100" spc="-225">
                <a:latin typeface="Verdana"/>
                <a:cs typeface="Verdana"/>
              </a:rPr>
              <a:t> </a:t>
            </a:r>
            <a:r>
              <a:rPr dirty="0" sz="3100" spc="-175">
                <a:latin typeface="Verdana"/>
                <a:cs typeface="Verdana"/>
              </a:rPr>
              <a:t>u</a:t>
            </a:r>
            <a:r>
              <a:rPr dirty="0" sz="3100" spc="-185">
                <a:latin typeface="Verdana"/>
                <a:cs typeface="Verdana"/>
              </a:rPr>
              <a:t>nn</a:t>
            </a:r>
            <a:r>
              <a:rPr dirty="0" sz="3100" spc="95">
                <a:latin typeface="Verdana"/>
                <a:cs typeface="Verdana"/>
              </a:rPr>
              <a:t>e</a:t>
            </a:r>
            <a:r>
              <a:rPr dirty="0" sz="3100" spc="245">
                <a:latin typeface="Verdana"/>
                <a:cs typeface="Verdana"/>
              </a:rPr>
              <a:t>c</a:t>
            </a:r>
            <a:r>
              <a:rPr dirty="0" sz="3100" spc="95">
                <a:latin typeface="Verdana"/>
                <a:cs typeface="Verdana"/>
              </a:rPr>
              <a:t>e</a:t>
            </a:r>
            <a:r>
              <a:rPr dirty="0" sz="3100" spc="105">
                <a:latin typeface="Verdana"/>
                <a:cs typeface="Verdana"/>
              </a:rPr>
              <a:t>ss</a:t>
            </a:r>
            <a:r>
              <a:rPr dirty="0" sz="3100" spc="-85">
                <a:latin typeface="Verdana"/>
                <a:cs typeface="Verdana"/>
              </a:rPr>
              <a:t>a</a:t>
            </a:r>
            <a:r>
              <a:rPr dirty="0" sz="3100" spc="-200">
                <a:latin typeface="Verdana"/>
                <a:cs typeface="Verdana"/>
              </a:rPr>
              <a:t>r</a:t>
            </a:r>
            <a:r>
              <a:rPr dirty="0" sz="3100" spc="-135">
                <a:latin typeface="Verdana"/>
                <a:cs typeface="Verdana"/>
              </a:rPr>
              <a:t>y</a:t>
            </a:r>
            <a:r>
              <a:rPr dirty="0" sz="3100" spc="-225">
                <a:latin typeface="Verdana"/>
                <a:cs typeface="Verdana"/>
              </a:rPr>
              <a:t> </a:t>
            </a:r>
            <a:r>
              <a:rPr dirty="0" sz="3100" spc="245">
                <a:latin typeface="Verdana"/>
                <a:cs typeface="Verdana"/>
              </a:rPr>
              <a:t>c</a:t>
            </a:r>
            <a:r>
              <a:rPr dirty="0" sz="3100" spc="90">
                <a:latin typeface="Verdana"/>
                <a:cs typeface="Verdana"/>
              </a:rPr>
              <a:t>o</a:t>
            </a:r>
            <a:r>
              <a:rPr dirty="0" sz="3100" spc="5">
                <a:latin typeface="Verdana"/>
                <a:cs typeface="Verdana"/>
              </a:rPr>
              <a:t>l</a:t>
            </a:r>
            <a:r>
              <a:rPr dirty="0" sz="3100" spc="-175">
                <a:latin typeface="Verdana"/>
                <a:cs typeface="Verdana"/>
              </a:rPr>
              <a:t>u</a:t>
            </a:r>
            <a:r>
              <a:rPr dirty="0" sz="3100" spc="-235">
                <a:latin typeface="Verdana"/>
                <a:cs typeface="Verdana"/>
              </a:rPr>
              <a:t>m</a:t>
            </a:r>
            <a:r>
              <a:rPr dirty="0" sz="3100" spc="-185">
                <a:latin typeface="Verdana"/>
                <a:cs typeface="Verdana"/>
              </a:rPr>
              <a:t>n</a:t>
            </a:r>
            <a:r>
              <a:rPr dirty="0" sz="3100" spc="110">
                <a:latin typeface="Verdana"/>
                <a:cs typeface="Verdana"/>
              </a:rPr>
              <a:t>s</a:t>
            </a:r>
            <a:endParaRPr sz="3100">
              <a:latin typeface="Verdana"/>
              <a:cs typeface="Verdana"/>
            </a:endParaRPr>
          </a:p>
          <a:p>
            <a:pPr marL="681990" indent="-387985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682625" algn="l"/>
              </a:tabLst>
            </a:pPr>
            <a:r>
              <a:rPr dirty="0" sz="3100" spc="-90">
                <a:latin typeface="Verdana"/>
                <a:cs typeface="Verdana"/>
              </a:rPr>
              <a:t>H</a:t>
            </a:r>
            <a:r>
              <a:rPr dirty="0" sz="3100" spc="-85">
                <a:latin typeface="Verdana"/>
                <a:cs typeface="Verdana"/>
              </a:rPr>
              <a:t>a</a:t>
            </a:r>
            <a:r>
              <a:rPr dirty="0" sz="3100" spc="-185">
                <a:latin typeface="Verdana"/>
                <a:cs typeface="Verdana"/>
              </a:rPr>
              <a:t>n</a:t>
            </a:r>
            <a:r>
              <a:rPr dirty="0" sz="3100" spc="25">
                <a:latin typeface="Verdana"/>
                <a:cs typeface="Verdana"/>
              </a:rPr>
              <a:t>d</a:t>
            </a:r>
            <a:r>
              <a:rPr dirty="0" sz="3100" spc="5">
                <a:latin typeface="Verdana"/>
                <a:cs typeface="Verdana"/>
              </a:rPr>
              <a:t>l</a:t>
            </a:r>
            <a:r>
              <a:rPr dirty="0" sz="3100" spc="-150">
                <a:latin typeface="Verdana"/>
                <a:cs typeface="Verdana"/>
              </a:rPr>
              <a:t>i</a:t>
            </a:r>
            <a:r>
              <a:rPr dirty="0" sz="3100" spc="-185">
                <a:latin typeface="Verdana"/>
                <a:cs typeface="Verdana"/>
              </a:rPr>
              <a:t>n</a:t>
            </a:r>
            <a:r>
              <a:rPr dirty="0" sz="3100" spc="35">
                <a:latin typeface="Verdana"/>
                <a:cs typeface="Verdana"/>
              </a:rPr>
              <a:t>g</a:t>
            </a:r>
            <a:r>
              <a:rPr dirty="0" sz="3100" spc="-225">
                <a:latin typeface="Verdana"/>
                <a:cs typeface="Verdana"/>
              </a:rPr>
              <a:t> </a:t>
            </a:r>
            <a:r>
              <a:rPr dirty="0" sz="3100" spc="-185">
                <a:latin typeface="Verdana"/>
                <a:cs typeface="Verdana"/>
              </a:rPr>
              <a:t>n</a:t>
            </a:r>
            <a:r>
              <a:rPr dirty="0" sz="3100" spc="-175">
                <a:latin typeface="Verdana"/>
                <a:cs typeface="Verdana"/>
              </a:rPr>
              <a:t>u</a:t>
            </a:r>
            <a:r>
              <a:rPr dirty="0" sz="3100" spc="5">
                <a:latin typeface="Verdana"/>
                <a:cs typeface="Verdana"/>
              </a:rPr>
              <a:t>ll</a:t>
            </a:r>
            <a:r>
              <a:rPr dirty="0" sz="3100" spc="-225">
                <a:latin typeface="Verdana"/>
                <a:cs typeface="Verdana"/>
              </a:rPr>
              <a:t> </a:t>
            </a:r>
            <a:r>
              <a:rPr dirty="0" sz="3100" spc="-235">
                <a:latin typeface="Verdana"/>
                <a:cs typeface="Verdana"/>
              </a:rPr>
              <a:t>v</a:t>
            </a:r>
            <a:r>
              <a:rPr dirty="0" sz="3100" spc="-85">
                <a:latin typeface="Verdana"/>
                <a:cs typeface="Verdana"/>
              </a:rPr>
              <a:t>a</a:t>
            </a:r>
            <a:r>
              <a:rPr dirty="0" sz="3100" spc="5">
                <a:latin typeface="Verdana"/>
                <a:cs typeface="Verdana"/>
              </a:rPr>
              <a:t>l</a:t>
            </a:r>
            <a:r>
              <a:rPr dirty="0" sz="3100" spc="-175">
                <a:latin typeface="Verdana"/>
                <a:cs typeface="Verdana"/>
              </a:rPr>
              <a:t>u</a:t>
            </a:r>
            <a:r>
              <a:rPr dirty="0" sz="3100" spc="95">
                <a:latin typeface="Verdana"/>
                <a:cs typeface="Verdana"/>
              </a:rPr>
              <a:t>e</a:t>
            </a:r>
            <a:r>
              <a:rPr dirty="0" sz="3100" spc="110">
                <a:latin typeface="Verdana"/>
                <a:cs typeface="Verdana"/>
              </a:rPr>
              <a:t>s</a:t>
            </a:r>
            <a:endParaRPr sz="3100">
              <a:latin typeface="Verdana"/>
              <a:cs typeface="Verdana"/>
            </a:endParaRPr>
          </a:p>
          <a:p>
            <a:pPr marL="681990" indent="-393065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682625" algn="l"/>
              </a:tabLst>
            </a:pPr>
            <a:r>
              <a:rPr dirty="0" sz="3100" spc="25">
                <a:latin typeface="Verdana"/>
                <a:cs typeface="Verdana"/>
              </a:rPr>
              <a:t>A</a:t>
            </a:r>
            <a:r>
              <a:rPr dirty="0" sz="3100" spc="105">
                <a:latin typeface="Verdana"/>
                <a:cs typeface="Verdana"/>
              </a:rPr>
              <a:t>ss</a:t>
            </a:r>
            <a:r>
              <a:rPr dirty="0" sz="3100" spc="-150">
                <a:latin typeface="Verdana"/>
                <a:cs typeface="Verdana"/>
              </a:rPr>
              <a:t>i</a:t>
            </a:r>
            <a:r>
              <a:rPr dirty="0" sz="3100" spc="30">
                <a:latin typeface="Verdana"/>
                <a:cs typeface="Verdana"/>
              </a:rPr>
              <a:t>g</a:t>
            </a:r>
            <a:r>
              <a:rPr dirty="0" sz="3100" spc="-185">
                <a:latin typeface="Verdana"/>
                <a:cs typeface="Verdana"/>
              </a:rPr>
              <a:t>n</a:t>
            </a:r>
            <a:r>
              <a:rPr dirty="0" sz="3100" spc="-150">
                <a:latin typeface="Verdana"/>
                <a:cs typeface="Verdana"/>
              </a:rPr>
              <a:t>i</a:t>
            </a:r>
            <a:r>
              <a:rPr dirty="0" sz="3100" spc="-185">
                <a:latin typeface="Verdana"/>
                <a:cs typeface="Verdana"/>
              </a:rPr>
              <a:t>n</a:t>
            </a:r>
            <a:r>
              <a:rPr dirty="0" sz="3100" spc="35">
                <a:latin typeface="Verdana"/>
                <a:cs typeface="Verdana"/>
              </a:rPr>
              <a:t>g</a:t>
            </a:r>
            <a:r>
              <a:rPr dirty="0" sz="3100" spc="-225">
                <a:latin typeface="Verdana"/>
                <a:cs typeface="Verdana"/>
              </a:rPr>
              <a:t> </a:t>
            </a:r>
            <a:r>
              <a:rPr dirty="0" sz="3100" spc="-105">
                <a:latin typeface="Verdana"/>
                <a:cs typeface="Verdana"/>
              </a:rPr>
              <a:t>t</a:t>
            </a:r>
            <a:r>
              <a:rPr dirty="0" sz="3100" spc="-85">
                <a:latin typeface="Verdana"/>
                <a:cs typeface="Verdana"/>
              </a:rPr>
              <a:t>a</a:t>
            </a:r>
            <a:r>
              <a:rPr dirty="0" sz="3100" spc="-200">
                <a:latin typeface="Verdana"/>
                <a:cs typeface="Verdana"/>
              </a:rPr>
              <a:t>r</a:t>
            </a:r>
            <a:r>
              <a:rPr dirty="0" sz="3100" spc="30">
                <a:latin typeface="Verdana"/>
                <a:cs typeface="Verdana"/>
              </a:rPr>
              <a:t>g</a:t>
            </a:r>
            <a:r>
              <a:rPr dirty="0" sz="3100" spc="95">
                <a:latin typeface="Verdana"/>
                <a:cs typeface="Verdana"/>
              </a:rPr>
              <a:t>e</a:t>
            </a:r>
            <a:r>
              <a:rPr dirty="0" sz="3100" spc="-105">
                <a:latin typeface="Verdana"/>
                <a:cs typeface="Verdana"/>
              </a:rPr>
              <a:t>t</a:t>
            </a:r>
            <a:r>
              <a:rPr dirty="0" sz="3100" spc="-225">
                <a:latin typeface="Verdana"/>
                <a:cs typeface="Verdana"/>
              </a:rPr>
              <a:t> </a:t>
            </a:r>
            <a:r>
              <a:rPr dirty="0" sz="3100" spc="245">
                <a:latin typeface="Verdana"/>
                <a:cs typeface="Verdana"/>
              </a:rPr>
              <a:t>c</a:t>
            </a:r>
            <a:r>
              <a:rPr dirty="0" sz="3100" spc="90">
                <a:latin typeface="Verdana"/>
                <a:cs typeface="Verdana"/>
              </a:rPr>
              <a:t>o</a:t>
            </a:r>
            <a:r>
              <a:rPr dirty="0" sz="3100" spc="5">
                <a:latin typeface="Verdana"/>
                <a:cs typeface="Verdana"/>
              </a:rPr>
              <a:t>l</a:t>
            </a:r>
            <a:r>
              <a:rPr dirty="0" sz="3100" spc="-175">
                <a:latin typeface="Verdana"/>
                <a:cs typeface="Verdana"/>
              </a:rPr>
              <a:t>u</a:t>
            </a:r>
            <a:r>
              <a:rPr dirty="0" sz="3100" spc="-235">
                <a:latin typeface="Verdana"/>
                <a:cs typeface="Verdana"/>
              </a:rPr>
              <a:t>m</a:t>
            </a:r>
            <a:r>
              <a:rPr dirty="0" sz="3100" spc="-180">
                <a:latin typeface="Verdana"/>
                <a:cs typeface="Verdana"/>
              </a:rPr>
              <a:t>n</a:t>
            </a:r>
            <a:endParaRPr sz="3100">
              <a:latin typeface="Verdana"/>
              <a:cs typeface="Verdana"/>
            </a:endParaRPr>
          </a:p>
          <a:p>
            <a:pPr marL="681990" indent="-391160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682625" algn="l"/>
              </a:tabLst>
            </a:pPr>
            <a:r>
              <a:rPr dirty="0" sz="3100" spc="-80">
                <a:latin typeface="Verdana"/>
                <a:cs typeface="Verdana"/>
              </a:rPr>
              <a:t>Transforming</a:t>
            </a:r>
            <a:r>
              <a:rPr dirty="0" sz="3100" spc="-225">
                <a:latin typeface="Verdana"/>
                <a:cs typeface="Verdana"/>
              </a:rPr>
              <a:t> </a:t>
            </a:r>
            <a:r>
              <a:rPr dirty="0" sz="3100" spc="-60">
                <a:latin typeface="Verdana"/>
                <a:cs typeface="Verdana"/>
              </a:rPr>
              <a:t>data</a:t>
            </a:r>
            <a:r>
              <a:rPr dirty="0" sz="3100" spc="-225">
                <a:latin typeface="Verdana"/>
                <a:cs typeface="Verdana"/>
              </a:rPr>
              <a:t> </a:t>
            </a:r>
            <a:r>
              <a:rPr dirty="0" sz="3100" spc="-5">
                <a:latin typeface="Verdana"/>
                <a:cs typeface="Verdana"/>
              </a:rPr>
              <a:t>to</a:t>
            </a:r>
            <a:r>
              <a:rPr dirty="0" sz="3100" spc="-225">
                <a:latin typeface="Verdana"/>
                <a:cs typeface="Verdana"/>
              </a:rPr>
              <a:t> </a:t>
            </a:r>
            <a:r>
              <a:rPr dirty="0" sz="3100" spc="-110">
                <a:latin typeface="Verdana"/>
                <a:cs typeface="Verdana"/>
              </a:rPr>
              <a:t>numerical.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2297" y="6705381"/>
            <a:ext cx="11620499" cy="304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3291198"/>
            <a:ext cx="16254094" cy="3121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3400" spc="295" b="1">
                <a:latin typeface="Trebuchet MS"/>
                <a:cs typeface="Trebuchet MS"/>
              </a:rPr>
              <a:t>Dropping</a:t>
            </a:r>
            <a:r>
              <a:rPr dirty="0" sz="3400" spc="1045" b="1">
                <a:latin typeface="Trebuchet MS"/>
                <a:cs typeface="Trebuchet MS"/>
              </a:rPr>
              <a:t> </a:t>
            </a:r>
            <a:r>
              <a:rPr dirty="0" sz="3400" spc="204" b="1">
                <a:latin typeface="Trebuchet MS"/>
                <a:cs typeface="Trebuchet MS"/>
              </a:rPr>
              <a:t>columns</a:t>
            </a:r>
            <a:r>
              <a:rPr dirty="0" sz="3400" spc="1045" b="1">
                <a:latin typeface="Trebuchet MS"/>
                <a:cs typeface="Trebuchet MS"/>
              </a:rPr>
              <a:t> </a:t>
            </a:r>
            <a:r>
              <a:rPr dirty="0" sz="3400" spc="315" b="1">
                <a:latin typeface="Trebuchet MS"/>
                <a:cs typeface="Trebuchet MS"/>
              </a:rPr>
              <a:t>with</a:t>
            </a:r>
            <a:r>
              <a:rPr dirty="0" sz="3400" spc="1050" b="1">
                <a:latin typeface="Trebuchet MS"/>
                <a:cs typeface="Trebuchet MS"/>
              </a:rPr>
              <a:t> </a:t>
            </a:r>
            <a:r>
              <a:rPr dirty="0" sz="3400" spc="-40" b="1">
                <a:latin typeface="Trebuchet MS"/>
                <a:cs typeface="Trebuchet MS"/>
              </a:rPr>
              <a:t>NaN</a:t>
            </a:r>
            <a:r>
              <a:rPr dirty="0" sz="3400" spc="65" b="1">
                <a:latin typeface="Trebuchet MS"/>
                <a:cs typeface="Trebuchet MS"/>
              </a:rPr>
              <a:t> </a:t>
            </a:r>
            <a:r>
              <a:rPr dirty="0" sz="3400" spc="400" b="1">
                <a:latin typeface="Trebuchet MS"/>
                <a:cs typeface="Trebuchet MS"/>
              </a:rPr>
              <a:t>values</a:t>
            </a:r>
            <a:endParaRPr sz="3400">
              <a:latin typeface="Trebuchet MS"/>
              <a:cs typeface="Trebuchet MS"/>
            </a:endParaRPr>
          </a:p>
          <a:p>
            <a:pPr algn="just" marL="12700" marR="5080">
              <a:lnSpc>
                <a:spcPct val="129500"/>
              </a:lnSpc>
              <a:spcBef>
                <a:spcPts val="2895"/>
              </a:spcBef>
            </a:pPr>
            <a:r>
              <a:rPr dirty="0" sz="2800" spc="160">
                <a:latin typeface="Verdana"/>
                <a:cs typeface="Verdana"/>
              </a:rPr>
              <a:t>We </a:t>
            </a:r>
            <a:r>
              <a:rPr dirty="0" sz="2800" spc="-30">
                <a:latin typeface="Verdana"/>
                <a:cs typeface="Verdana"/>
              </a:rPr>
              <a:t>will </a:t>
            </a:r>
            <a:r>
              <a:rPr dirty="0" sz="2800" spc="-10">
                <a:latin typeface="Verdana"/>
                <a:cs typeface="Verdana"/>
              </a:rPr>
              <a:t>drop </a:t>
            </a:r>
            <a:r>
              <a:rPr dirty="0" sz="2800" spc="15">
                <a:latin typeface="Verdana"/>
                <a:cs typeface="Verdana"/>
              </a:rPr>
              <a:t>some </a:t>
            </a:r>
            <a:r>
              <a:rPr dirty="0" sz="2800" spc="-20">
                <a:latin typeface="Verdana"/>
                <a:cs typeface="Verdana"/>
              </a:rPr>
              <a:t>columns </a:t>
            </a:r>
            <a:r>
              <a:rPr dirty="0" sz="2800" spc="-100">
                <a:latin typeface="Verdana"/>
                <a:cs typeface="Verdana"/>
              </a:rPr>
              <a:t>with </a:t>
            </a:r>
            <a:r>
              <a:rPr dirty="0" sz="2800" spc="-70">
                <a:latin typeface="Verdana"/>
                <a:cs typeface="Verdana"/>
              </a:rPr>
              <a:t>NaN </a:t>
            </a:r>
            <a:r>
              <a:rPr dirty="0" sz="2800" spc="-45">
                <a:latin typeface="Verdana"/>
                <a:cs typeface="Verdana"/>
              </a:rPr>
              <a:t>values </a:t>
            </a:r>
            <a:r>
              <a:rPr dirty="0" sz="2800" spc="-110">
                <a:latin typeface="Verdana"/>
                <a:cs typeface="Verdana"/>
              </a:rPr>
              <a:t>only. </a:t>
            </a:r>
            <a:r>
              <a:rPr dirty="0" sz="2800" spc="-25">
                <a:latin typeface="Verdana"/>
                <a:cs typeface="Verdana"/>
              </a:rPr>
              <a:t>There </a:t>
            </a:r>
            <a:r>
              <a:rPr dirty="0" sz="2800" spc="-55">
                <a:latin typeface="Verdana"/>
                <a:cs typeface="Verdana"/>
              </a:rPr>
              <a:t>are </a:t>
            </a:r>
            <a:r>
              <a:rPr dirty="0" sz="2800" spc="-185">
                <a:latin typeface="Verdana"/>
                <a:cs typeface="Verdana"/>
              </a:rPr>
              <a:t>"annual_inc_joint", </a:t>
            </a:r>
            <a:r>
              <a:rPr dirty="0" sz="2800" spc="-195">
                <a:latin typeface="Verdana"/>
                <a:cs typeface="Verdana"/>
              </a:rPr>
              <a:t>"dti_joint", </a:t>
            </a:r>
            <a:r>
              <a:rPr dirty="0" sz="2800" spc="-190">
                <a:latin typeface="Verdana"/>
                <a:cs typeface="Verdana"/>
              </a:rPr>
              <a:t> </a:t>
            </a:r>
            <a:r>
              <a:rPr dirty="0" sz="2800" spc="-135">
                <a:latin typeface="Verdana"/>
                <a:cs typeface="Verdana"/>
              </a:rPr>
              <a:t>"verification_status_joint",</a:t>
            </a:r>
            <a:r>
              <a:rPr dirty="0" sz="2800" spc="-130">
                <a:latin typeface="Verdana"/>
                <a:cs typeface="Verdana"/>
              </a:rPr>
              <a:t> </a:t>
            </a:r>
            <a:r>
              <a:rPr dirty="0" sz="2800" spc="-135">
                <a:latin typeface="Verdana"/>
                <a:cs typeface="Verdana"/>
              </a:rPr>
              <a:t>"open_acc_6m",</a:t>
            </a:r>
            <a:r>
              <a:rPr dirty="0" sz="2800" spc="-130">
                <a:latin typeface="Verdana"/>
                <a:cs typeface="Verdana"/>
              </a:rPr>
              <a:t> </a:t>
            </a:r>
            <a:r>
              <a:rPr dirty="0" sz="2800" spc="-185">
                <a:latin typeface="Verdana"/>
                <a:cs typeface="Verdana"/>
              </a:rPr>
              <a:t>"open_il_6m",</a:t>
            </a:r>
            <a:r>
              <a:rPr dirty="0" sz="2800" spc="-180">
                <a:latin typeface="Verdana"/>
                <a:cs typeface="Verdana"/>
              </a:rPr>
              <a:t> </a:t>
            </a:r>
            <a:r>
              <a:rPr dirty="0" sz="2800" spc="-215">
                <a:latin typeface="Verdana"/>
                <a:cs typeface="Verdana"/>
              </a:rPr>
              <a:t>"open_il_12m",</a:t>
            </a:r>
            <a:r>
              <a:rPr dirty="0" sz="2800" spc="-210">
                <a:latin typeface="Verdana"/>
                <a:cs typeface="Verdana"/>
              </a:rPr>
              <a:t> </a:t>
            </a:r>
            <a:r>
              <a:rPr dirty="0" sz="2800" spc="-170">
                <a:latin typeface="Verdana"/>
                <a:cs typeface="Verdana"/>
              </a:rPr>
              <a:t>"open_il_24m", </a:t>
            </a:r>
            <a:r>
              <a:rPr dirty="0" sz="2800" spc="-165">
                <a:latin typeface="Verdana"/>
                <a:cs typeface="Verdana"/>
              </a:rPr>
              <a:t> </a:t>
            </a:r>
            <a:r>
              <a:rPr dirty="0" sz="2800" spc="-160">
                <a:latin typeface="Verdana"/>
                <a:cs typeface="Verdana"/>
              </a:rPr>
              <a:t>"mths_since_rcnt_il", </a:t>
            </a:r>
            <a:r>
              <a:rPr dirty="0" sz="2800" spc="-165">
                <a:latin typeface="Verdana"/>
                <a:cs typeface="Verdana"/>
              </a:rPr>
              <a:t>"total_bal_il", </a:t>
            </a:r>
            <a:r>
              <a:rPr dirty="0" sz="2800" spc="-200">
                <a:latin typeface="Verdana"/>
                <a:cs typeface="Verdana"/>
              </a:rPr>
              <a:t>"il_util", </a:t>
            </a:r>
            <a:r>
              <a:rPr dirty="0" sz="2800" spc="-235">
                <a:latin typeface="Verdana"/>
                <a:cs typeface="Verdana"/>
              </a:rPr>
              <a:t>"open_rv_12m", </a:t>
            </a:r>
            <a:r>
              <a:rPr dirty="0" sz="2800" spc="-190">
                <a:latin typeface="Verdana"/>
                <a:cs typeface="Verdana"/>
              </a:rPr>
              <a:t>"open_rv_24m", </a:t>
            </a:r>
            <a:r>
              <a:rPr dirty="0" sz="2800" spc="-180">
                <a:latin typeface="Verdana"/>
                <a:cs typeface="Verdana"/>
              </a:rPr>
              <a:t>"max_bal_bc", </a:t>
            </a:r>
            <a:r>
              <a:rPr dirty="0" sz="2800" spc="-175">
                <a:latin typeface="Verdana"/>
                <a:cs typeface="Verdana"/>
              </a:rPr>
              <a:t>"all_util",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-210">
                <a:latin typeface="Verdana"/>
                <a:cs typeface="Verdana"/>
              </a:rPr>
              <a:t>"inq_fi", </a:t>
            </a:r>
            <a:r>
              <a:rPr dirty="0" sz="2800" spc="-165">
                <a:latin typeface="Verdana"/>
                <a:cs typeface="Verdana"/>
              </a:rPr>
              <a:t>"total_cu_tl",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and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215">
                <a:latin typeface="Verdana"/>
                <a:cs typeface="Verdana"/>
              </a:rPr>
              <a:t>"inq_last_12m"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687" y="743857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5" name="object 5"/>
          <p:cNvSpPr/>
          <p:nvPr/>
        </p:nvSpPr>
        <p:spPr>
          <a:xfrm>
            <a:off x="1046144" y="4046163"/>
            <a:ext cx="12706985" cy="0"/>
          </a:xfrm>
          <a:custGeom>
            <a:avLst/>
            <a:gdLst/>
            <a:ahLst/>
            <a:cxnLst/>
            <a:rect l="l" t="t" r="r" b="b"/>
            <a:pathLst>
              <a:path w="12706985" h="0">
                <a:moveTo>
                  <a:pt x="12706422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896" y="4261348"/>
            <a:ext cx="12706985" cy="0"/>
          </a:xfrm>
          <a:custGeom>
            <a:avLst/>
            <a:gdLst/>
            <a:ahLst/>
            <a:cxnLst/>
            <a:rect l="l" t="t" r="r" b="b"/>
            <a:pathLst>
              <a:path w="12706985" h="0">
                <a:moveTo>
                  <a:pt x="12706422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7378" y="6633709"/>
            <a:ext cx="11734799" cy="2152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3518985"/>
            <a:ext cx="16253460" cy="2569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3400" spc="295" b="1">
                <a:latin typeface="Trebuchet MS"/>
                <a:cs typeface="Trebuchet MS"/>
              </a:rPr>
              <a:t>Dropping</a:t>
            </a:r>
            <a:r>
              <a:rPr dirty="0" sz="3400" spc="1050" b="1">
                <a:latin typeface="Trebuchet MS"/>
                <a:cs typeface="Trebuchet MS"/>
              </a:rPr>
              <a:t> </a:t>
            </a:r>
            <a:r>
              <a:rPr dirty="0" sz="3400" spc="204" b="1">
                <a:latin typeface="Trebuchet MS"/>
                <a:cs typeface="Trebuchet MS"/>
              </a:rPr>
              <a:t>columns</a:t>
            </a:r>
            <a:r>
              <a:rPr dirty="0" sz="3400" spc="1055" b="1">
                <a:latin typeface="Trebuchet MS"/>
                <a:cs typeface="Trebuchet MS"/>
              </a:rPr>
              <a:t> </a:t>
            </a:r>
            <a:r>
              <a:rPr dirty="0" sz="3400" spc="445" b="1">
                <a:latin typeface="Trebuchet MS"/>
                <a:cs typeface="Trebuchet MS"/>
              </a:rPr>
              <a:t>that</a:t>
            </a:r>
            <a:r>
              <a:rPr dirty="0" sz="3400" spc="1055" b="1">
                <a:latin typeface="Trebuchet MS"/>
                <a:cs typeface="Trebuchet MS"/>
              </a:rPr>
              <a:t> </a:t>
            </a:r>
            <a:r>
              <a:rPr dirty="0" sz="3400" spc="315" b="1">
                <a:latin typeface="Trebuchet MS"/>
                <a:cs typeface="Trebuchet MS"/>
              </a:rPr>
              <a:t>not</a:t>
            </a:r>
            <a:r>
              <a:rPr dirty="0" sz="3400" spc="1055" b="1">
                <a:latin typeface="Trebuchet MS"/>
                <a:cs typeface="Trebuchet MS"/>
              </a:rPr>
              <a:t> </a:t>
            </a:r>
            <a:r>
              <a:rPr dirty="0" sz="3400" spc="380" b="1">
                <a:latin typeface="Trebuchet MS"/>
                <a:cs typeface="Trebuchet MS"/>
              </a:rPr>
              <a:t>so</a:t>
            </a:r>
            <a:r>
              <a:rPr dirty="0" sz="3400" spc="1055" b="1">
                <a:latin typeface="Trebuchet MS"/>
                <a:cs typeface="Trebuchet MS"/>
              </a:rPr>
              <a:t> </a:t>
            </a:r>
            <a:r>
              <a:rPr dirty="0" sz="3400" spc="459" b="1">
                <a:latin typeface="Trebuchet MS"/>
                <a:cs typeface="Trebuchet MS"/>
              </a:rPr>
              <a:t>useful</a:t>
            </a:r>
            <a:r>
              <a:rPr dirty="0" sz="3400" spc="1055" b="1">
                <a:latin typeface="Trebuchet MS"/>
                <a:cs typeface="Trebuchet MS"/>
              </a:rPr>
              <a:t> </a:t>
            </a:r>
            <a:r>
              <a:rPr dirty="0" sz="3400" spc="145" b="1">
                <a:latin typeface="Trebuchet MS"/>
                <a:cs typeface="Trebuchet MS"/>
              </a:rPr>
              <a:t>and</a:t>
            </a:r>
            <a:r>
              <a:rPr dirty="0" sz="3400" spc="1050" b="1">
                <a:latin typeface="Trebuchet MS"/>
                <a:cs typeface="Trebuchet MS"/>
              </a:rPr>
              <a:t> </a:t>
            </a:r>
            <a:r>
              <a:rPr dirty="0" sz="3400" spc="235" b="1">
                <a:latin typeface="Trebuchet MS"/>
                <a:cs typeface="Trebuchet MS"/>
              </a:rPr>
              <a:t>redundant</a:t>
            </a:r>
            <a:endParaRPr sz="3400">
              <a:latin typeface="Trebuchet MS"/>
              <a:cs typeface="Trebuchet MS"/>
            </a:endParaRPr>
          </a:p>
          <a:p>
            <a:pPr algn="just" marL="12700" marR="5080">
              <a:lnSpc>
                <a:spcPct val="129500"/>
              </a:lnSpc>
              <a:spcBef>
                <a:spcPts val="2895"/>
              </a:spcBef>
            </a:pPr>
            <a:r>
              <a:rPr dirty="0" sz="2800" spc="160">
                <a:latin typeface="Verdana"/>
                <a:cs typeface="Verdana"/>
              </a:rPr>
              <a:t>We </a:t>
            </a:r>
            <a:r>
              <a:rPr dirty="0" sz="2800" spc="-30">
                <a:latin typeface="Verdana"/>
                <a:cs typeface="Verdana"/>
              </a:rPr>
              <a:t>will </a:t>
            </a:r>
            <a:r>
              <a:rPr dirty="0" sz="2800" spc="-10">
                <a:latin typeface="Verdana"/>
                <a:cs typeface="Verdana"/>
              </a:rPr>
              <a:t>drop </a:t>
            </a:r>
            <a:r>
              <a:rPr dirty="0" sz="2800" spc="15">
                <a:latin typeface="Verdana"/>
                <a:cs typeface="Verdana"/>
              </a:rPr>
              <a:t>some </a:t>
            </a:r>
            <a:r>
              <a:rPr dirty="0" sz="2800" spc="-20">
                <a:latin typeface="Verdana"/>
                <a:cs typeface="Verdana"/>
              </a:rPr>
              <a:t>columns </a:t>
            </a:r>
            <a:r>
              <a:rPr dirty="0" sz="2800" spc="-105">
                <a:latin typeface="Verdana"/>
                <a:cs typeface="Verdana"/>
              </a:rPr>
              <a:t>that </a:t>
            </a:r>
            <a:r>
              <a:rPr dirty="0" sz="2800" spc="-55">
                <a:latin typeface="Verdana"/>
                <a:cs typeface="Verdana"/>
              </a:rPr>
              <a:t>are </a:t>
            </a:r>
            <a:r>
              <a:rPr dirty="0" sz="2800" spc="-60">
                <a:latin typeface="Verdana"/>
                <a:cs typeface="Verdana"/>
              </a:rPr>
              <a:t>not </a:t>
            </a:r>
            <a:r>
              <a:rPr dirty="0" sz="2800" spc="-25">
                <a:latin typeface="Verdana"/>
                <a:cs typeface="Verdana"/>
              </a:rPr>
              <a:t>useful </a:t>
            </a:r>
            <a:r>
              <a:rPr dirty="0" sz="2800" spc="-30">
                <a:latin typeface="Verdana"/>
                <a:cs typeface="Verdana"/>
              </a:rPr>
              <a:t>for </a:t>
            </a:r>
            <a:r>
              <a:rPr dirty="0" sz="2800" spc="-85">
                <a:latin typeface="Verdana"/>
                <a:cs typeface="Verdana"/>
              </a:rPr>
              <a:t>our </a:t>
            </a:r>
            <a:r>
              <a:rPr dirty="0" sz="2800" spc="-65">
                <a:latin typeface="Verdana"/>
                <a:cs typeface="Verdana"/>
              </a:rPr>
              <a:t>machine </a:t>
            </a:r>
            <a:r>
              <a:rPr dirty="0" sz="2800" spc="-75">
                <a:latin typeface="Verdana"/>
                <a:cs typeface="Verdana"/>
              </a:rPr>
              <a:t>learning </a:t>
            </a:r>
            <a:r>
              <a:rPr dirty="0" sz="2800" spc="-30">
                <a:latin typeface="Verdana"/>
                <a:cs typeface="Verdana"/>
              </a:rPr>
              <a:t>modelling </a:t>
            </a:r>
            <a:r>
              <a:rPr dirty="0" sz="2800" spc="-55">
                <a:latin typeface="Verdana"/>
                <a:cs typeface="Verdana"/>
              </a:rPr>
              <a:t>later </a:t>
            </a:r>
            <a:r>
              <a:rPr dirty="0" sz="2800">
                <a:latin typeface="Verdana"/>
                <a:cs typeface="Verdana"/>
              </a:rPr>
              <a:t>such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10">
                <a:latin typeface="Verdana"/>
                <a:cs typeface="Verdana"/>
              </a:rPr>
              <a:t>as </a:t>
            </a:r>
            <a:r>
              <a:rPr dirty="0" sz="2800" spc="-125">
                <a:latin typeface="Verdana"/>
                <a:cs typeface="Verdana"/>
              </a:rPr>
              <a:t>id, </a:t>
            </a:r>
            <a:r>
              <a:rPr dirty="0" sz="2800" spc="-145">
                <a:latin typeface="Verdana"/>
                <a:cs typeface="Verdana"/>
              </a:rPr>
              <a:t>member_id, </a:t>
            </a:r>
            <a:r>
              <a:rPr dirty="0" sz="2800" spc="15">
                <a:latin typeface="Verdana"/>
                <a:cs typeface="Verdana"/>
              </a:rPr>
              <a:t>some </a:t>
            </a:r>
            <a:r>
              <a:rPr dirty="0" sz="2800" spc="-20">
                <a:latin typeface="Verdana"/>
                <a:cs typeface="Verdana"/>
              </a:rPr>
              <a:t>columns </a:t>
            </a:r>
            <a:r>
              <a:rPr dirty="0" sz="2800" spc="-40">
                <a:latin typeface="Verdana"/>
                <a:cs typeface="Verdana"/>
              </a:rPr>
              <a:t>like </a:t>
            </a:r>
            <a:r>
              <a:rPr dirty="0" sz="2800" spc="105">
                <a:latin typeface="Verdana"/>
                <a:cs typeface="Verdana"/>
              </a:rPr>
              <a:t>desc </a:t>
            </a:r>
            <a:r>
              <a:rPr dirty="0" sz="2800" spc="-105">
                <a:latin typeface="Verdana"/>
                <a:cs typeface="Verdana"/>
              </a:rPr>
              <a:t>that </a:t>
            </a:r>
            <a:r>
              <a:rPr dirty="0" sz="2800" spc="-55">
                <a:latin typeface="Verdana"/>
                <a:cs typeface="Verdana"/>
              </a:rPr>
              <a:t>the </a:t>
            </a:r>
            <a:r>
              <a:rPr dirty="0" sz="2800" spc="-70">
                <a:latin typeface="Verdana"/>
                <a:cs typeface="Verdana"/>
              </a:rPr>
              <a:t>value </a:t>
            </a:r>
            <a:r>
              <a:rPr dirty="0" sz="2800" spc="-50">
                <a:latin typeface="Verdana"/>
                <a:cs typeface="Verdana"/>
              </a:rPr>
              <a:t>already </a:t>
            </a:r>
            <a:r>
              <a:rPr dirty="0" sz="2800" spc="-15">
                <a:latin typeface="Verdana"/>
                <a:cs typeface="Verdana"/>
              </a:rPr>
              <a:t>represented </a:t>
            </a:r>
            <a:r>
              <a:rPr dirty="0" sz="2800" spc="-50">
                <a:latin typeface="Verdana"/>
                <a:cs typeface="Verdana"/>
              </a:rPr>
              <a:t>by </a:t>
            </a:r>
            <a:r>
              <a:rPr dirty="0" sz="2800" spc="-5">
                <a:latin typeface="Verdana"/>
                <a:cs typeface="Verdana"/>
              </a:rPr>
              <a:t>purpose </a:t>
            </a:r>
            <a:r>
              <a:rPr dirty="0" sz="2800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column,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and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also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15">
                <a:latin typeface="Verdana"/>
                <a:cs typeface="Verdana"/>
              </a:rPr>
              <a:t>some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20">
                <a:latin typeface="Verdana"/>
                <a:cs typeface="Verdana"/>
              </a:rPr>
              <a:t>columns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105">
                <a:latin typeface="Verdana"/>
                <a:cs typeface="Verdana"/>
              </a:rPr>
              <a:t>that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50">
                <a:latin typeface="Verdana"/>
                <a:cs typeface="Verdana"/>
              </a:rPr>
              <a:t>only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90">
                <a:latin typeface="Verdana"/>
                <a:cs typeface="Verdana"/>
              </a:rPr>
              <a:t>have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575">
                <a:latin typeface="Verdana"/>
                <a:cs typeface="Verdana"/>
              </a:rPr>
              <a:t>1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85">
                <a:latin typeface="Verdana"/>
                <a:cs typeface="Verdana"/>
              </a:rPr>
              <a:t>unique</a:t>
            </a:r>
            <a:r>
              <a:rPr dirty="0" sz="2800" spc="-204">
                <a:latin typeface="Verdana"/>
                <a:cs typeface="Verdana"/>
              </a:rPr>
              <a:t> </a:t>
            </a:r>
            <a:r>
              <a:rPr dirty="0" sz="2800" spc="-120">
                <a:latin typeface="Verdana"/>
                <a:cs typeface="Verdana"/>
              </a:rPr>
              <a:t>value.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687" y="743856"/>
            <a:ext cx="112477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solidFill>
                  <a:srgbClr val="000000"/>
                </a:solidFill>
              </a:rPr>
              <a:t>D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</a:t>
            </a:r>
            <a:r>
              <a:rPr dirty="0" spc="40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 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830">
                <a:solidFill>
                  <a:srgbClr val="000000"/>
                </a:solidFill>
              </a:rPr>
              <a:t>-</a:t>
            </a:r>
            <a:r>
              <a:rPr dirty="0" spc="525">
                <a:solidFill>
                  <a:srgbClr val="000000"/>
                </a:solidFill>
              </a:rPr>
              <a:t>P</a:t>
            </a:r>
            <a:r>
              <a:rPr dirty="0" spc="409">
                <a:solidFill>
                  <a:srgbClr val="000000"/>
                </a:solidFill>
              </a:rPr>
              <a:t>r</a:t>
            </a:r>
            <a:r>
              <a:rPr dirty="0" spc="495">
                <a:solidFill>
                  <a:srgbClr val="000000"/>
                </a:solidFill>
              </a:rPr>
              <a:t>o</a:t>
            </a:r>
            <a:r>
              <a:rPr dirty="0" spc="875">
                <a:solidFill>
                  <a:srgbClr val="000000"/>
                </a:solidFill>
              </a:rPr>
              <a:t>c</a:t>
            </a:r>
            <a:r>
              <a:rPr dirty="0" spc="505">
                <a:solidFill>
                  <a:srgbClr val="000000"/>
                </a:solidFill>
              </a:rPr>
              <a:t>e</a:t>
            </a:r>
            <a:r>
              <a:rPr dirty="0" spc="940">
                <a:solidFill>
                  <a:srgbClr val="000000"/>
                </a:solidFill>
              </a:rPr>
              <a:t>ss</a:t>
            </a:r>
            <a:r>
              <a:rPr dirty="0" spc="200">
                <a:solidFill>
                  <a:srgbClr val="000000"/>
                </a:solidFill>
              </a:rPr>
              <a:t>i</a:t>
            </a:r>
            <a:r>
              <a:rPr dirty="0" spc="695">
                <a:solidFill>
                  <a:srgbClr val="000000"/>
                </a:solidFill>
              </a:rPr>
              <a:t>n</a:t>
            </a:r>
            <a:r>
              <a:rPr dirty="0" spc="575">
                <a:solidFill>
                  <a:srgbClr val="000000"/>
                </a:solidFill>
              </a:rPr>
              <a:t>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Adhit Primandhika</dc:creator>
  <cp:keywords>DAFbHmUA6KE,BADoR0aYpTc</cp:keywords>
  <dc:title>Adhitya Primandhika_VIX_ID/X Partners</dc:title>
  <dcterms:created xsi:type="dcterms:W3CDTF">2023-02-23T19:22:25Z</dcterms:created>
  <dcterms:modified xsi:type="dcterms:W3CDTF">2023-02-23T19:22:25Z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2023-02-23T00:00:00Z</vt:filetime>
  </property>
  <property fmtid="{D5CDD505-2E9C-101B-9397-08002B2CF9AE}" pid="3" name="Creator">
    <vt:lpwstr>Canva</vt:lpwstr>
  </property>
  <property fmtid="{D5CDD505-2E9C-101B-9397-08002B2CF9AE}" pid="4" name="LastSaved">
    <vt:filetime>2023-02-23T00:00:00Z</vt:filetime>
  </property>
</Properties>
</file>